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13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5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31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43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64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65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074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23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472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060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626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EA8D-AF00-43C5-97CC-32C41E23FC98}" type="datetimeFigureOut">
              <a:rPr lang="pt-PT" smtClean="0"/>
              <a:t>09/04/2020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6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letaspedagogicas@famalicao.pt" TargetMode="External"/><Relationship Id="rId7" Type="http://schemas.openxmlformats.org/officeDocument/2006/relationships/image" Target="../media/image34.png"/><Relationship Id="rId2" Type="http://schemas.openxmlformats.org/officeDocument/2006/relationships/hyperlink" Target="mailto:maletaspedagogocas@famalicao.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alicaoeducativo.pt/_viagens_pelo_patrimonio_cultural_a_descoberta" TargetMode="External"/><Relationship Id="rId5" Type="http://schemas.openxmlformats.org/officeDocument/2006/relationships/hyperlink" Target="http://www.famalicaoeducativo.pt/" TargetMode="External"/><Relationship Id="rId4" Type="http://schemas.openxmlformats.org/officeDocument/2006/relationships/hyperlink" Target="http://www.famalicao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2EF3686D-8D5E-4F39-9FBA-C51D84B4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83345"/>
            <a:ext cx="12191999" cy="387465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B7772C7-538C-4C3A-9CB9-BFDCDCD4A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2580" y="236634"/>
            <a:ext cx="6132945" cy="361549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D8D78F-3693-48F1-9058-AA6A213E2E04}"/>
              </a:ext>
            </a:extLst>
          </p:cNvPr>
          <p:cNvSpPr/>
          <p:nvPr/>
        </p:nvSpPr>
        <p:spPr>
          <a:xfrm>
            <a:off x="4405744" y="4706157"/>
            <a:ext cx="5569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HurmeGeometricSans4 Black" panose="020B0A00020000000000" pitchFamily="34" charset="0"/>
                <a:cs typeface="Times New Roman" panose="02020603050405020304" pitchFamily="18" charset="0"/>
              </a:rPr>
              <a:t>ESTAÇÃO ARQUEOLÓGICA DE PERRELOS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0FB2F62-0EF9-41B0-9E4B-18368E8F5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9018" y="3260445"/>
            <a:ext cx="1867910" cy="333839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F7A01E86-2219-4FB4-AD3F-6A3B093027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8253" y="6202781"/>
            <a:ext cx="2871408" cy="3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15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CA8988D-64ED-418E-A2C9-FD892079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2" y="393654"/>
            <a:ext cx="11553329" cy="626576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2128D15-AFF4-4B7B-BDFC-1049EAF18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90187"/>
            <a:ext cx="12192000" cy="7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3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358F23-DE00-41AA-B5D6-19D0ABDD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" y="249381"/>
            <a:ext cx="11972625" cy="649316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7CF7C6E-DA42-493B-AEC6-CB4350A9D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990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1491B30-E40A-4183-BCEB-A12EF54B2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2" y="402891"/>
            <a:ext cx="11542037" cy="625964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FC48937-22A3-4206-87BE-AEC8450D5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32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70B611-49F2-4DBF-BA63-33CCAF3ED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0" y="393652"/>
            <a:ext cx="11536300" cy="625652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FCC7311-E165-4FC7-AF11-E03B11EF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9EFCEB6-C577-4CF0-AE63-5349F17DA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2" y="375181"/>
            <a:ext cx="11523564" cy="624962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95ED4A8-2622-4E72-9557-7F7A6634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42314"/>
            <a:ext cx="12192000" cy="75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9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E1170DD-F7AC-4E60-AC8F-ECE8D0BBB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7" y="384416"/>
            <a:ext cx="11532800" cy="625463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786E32C-9A3B-429B-8FFA-1FF11E56D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995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2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CB04C44-77A5-47DF-A1DC-F6D2925F9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" y="389674"/>
            <a:ext cx="11545589" cy="626156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E851E98-A8CD-4B06-897D-44DEC4B66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996"/>
            <a:ext cx="12188456" cy="6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12192000" cy="6858000"/>
            <a:chOff x="-1" y="0"/>
            <a:chExt cx="12192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solidFill>
              <a:srgbClr val="E8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205315" y="3061600"/>
              <a:ext cx="578136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 smtClean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Município de Vila Nova de Famalicão</a:t>
              </a:r>
            </a:p>
            <a:p>
              <a:pPr algn="ctr"/>
              <a:r>
                <a:rPr lang="pt-PT" sz="1000" dirty="0" smtClean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Praça Álvaro Marques</a:t>
              </a:r>
            </a:p>
            <a:p>
              <a:pPr algn="ctr"/>
              <a:r>
                <a:rPr lang="pt-PT" sz="1000" dirty="0" smtClean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4760-502 Vila Nova de Famalicão</a:t>
              </a:r>
            </a:p>
            <a:p>
              <a:pPr algn="ctr"/>
              <a:r>
                <a:rPr lang="pt-PT" sz="1000" dirty="0" err="1" smtClean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Tel</a:t>
              </a:r>
              <a:r>
                <a:rPr lang="pt-PT" sz="1000" dirty="0" smtClean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: 252 320 900</a:t>
              </a:r>
            </a:p>
            <a:p>
              <a:pPr algn="ctr"/>
              <a:endParaRPr lang="pt-PT" sz="1000" dirty="0" smtClean="0">
                <a:latin typeface="HurmeGeometricSans4 Light" panose="020B0400020000000000" pitchFamily="34" charset="0"/>
                <a:hlinkClick r:id="rId2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u="sng" dirty="0" smtClean="0">
                  <a:latin typeface="HurmeGeometricSans4 Light" panose="020B0400020000000000" pitchFamily="34" charset="0"/>
                  <a:hlinkClick r:id="rId3"/>
                </a:rPr>
                <a:t>maletaspedagogicas@famalicao.pt</a:t>
              </a:r>
              <a:endParaRPr lang="pt-PT" sz="1000" u="sng" dirty="0" smtClean="0"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 smtClean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4"/>
                </a:rPr>
                <a:t>www.famalicao.pt</a:t>
              </a:r>
              <a:endParaRPr lang="pt-PT" sz="1000" b="1" dirty="0" smtClean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 smtClean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5"/>
                </a:rPr>
                <a:t>www.famalicaoeducativo.pt</a:t>
              </a:r>
              <a:endParaRPr lang="pt-PT" sz="1000" b="1" dirty="0" smtClean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b="1" dirty="0" smtClean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 smtClean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6"/>
                </a:rPr>
                <a:t>http://www.famalicaoeducativo.pt/_</a:t>
              </a:r>
              <a:r>
                <a:rPr lang="pt-PT" sz="1000" dirty="0" smtClean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6"/>
                </a:rPr>
                <a:t>viagens_pelo_patrimonio_cultural_a_descoberta</a:t>
              </a:r>
              <a:endParaRPr lang="pt-PT" sz="1000" dirty="0" smtClean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87407"/>
                </a:clrFrom>
                <a:clrTo>
                  <a:srgbClr val="E8740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98766" y="5067381"/>
              <a:ext cx="3394465" cy="1623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95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7540068-E6B5-4AED-B368-0493D19EC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2" y="393654"/>
            <a:ext cx="11569747" cy="62746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F9CEB8A-BA9A-4D61-B8CE-882C5C48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5" y="18472"/>
            <a:ext cx="12214163" cy="68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5DFA15E-A8B3-426F-A051-AB6FBBE4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6" y="402890"/>
            <a:ext cx="11638481" cy="631194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15B635A-C629-4B8E-949C-75F20A0C3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90189"/>
            <a:ext cx="12192000" cy="75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6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8E1AF3F-2D4E-47E5-A17F-99D6D05D7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9" y="412127"/>
            <a:ext cx="11542037" cy="625964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716C1CC-8749-450B-B538-46C31F0E1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1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25BA23F-A21E-4735-BF71-597B65F3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8" y="393653"/>
            <a:ext cx="11621455" cy="630271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EC8F29C-3BED-43F7-844C-5C8315D7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8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DABC485-8471-4D5B-8DCC-662A0032B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9" y="412127"/>
            <a:ext cx="11536298" cy="625652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6E65E17-DB87-4676-B93E-BC284755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92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DEA1BCD-D2DD-4362-8900-413D9A76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6" y="412127"/>
            <a:ext cx="11569747" cy="62746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95093FC-04CF-4877-B0F7-A7A2CBCE1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45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A455D0E-FDDE-460D-82A3-EE6A78019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1" y="412125"/>
            <a:ext cx="11542036" cy="625964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D6BB7092-566F-4484-B607-A6E062E8D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11872"/>
            <a:ext cx="12199959" cy="71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348E821-3C21-4353-9A90-8B8FA6B1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7" y="412127"/>
            <a:ext cx="11536298" cy="625652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5A70B3C-8AC0-486C-8C19-2EF89E2BF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-738063"/>
            <a:ext cx="12192000" cy="7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6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31</Words>
  <Application>Microsoft Office PowerPoint</Application>
  <PresentationFormat>Ecrã Panorâmico</PresentationFormat>
  <Paragraphs>12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HurmeGeometricSans4 Black</vt:lpstr>
      <vt:lpstr>HurmeGeometricSans4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Arminda Ferreira</dc:creator>
  <cp:lastModifiedBy>Arminda Ferreira</cp:lastModifiedBy>
  <cp:revision>33</cp:revision>
  <dcterms:created xsi:type="dcterms:W3CDTF">2020-01-14T22:15:32Z</dcterms:created>
  <dcterms:modified xsi:type="dcterms:W3CDTF">2020-04-09T09:09:50Z</dcterms:modified>
</cp:coreProperties>
</file>