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3" r:id="rId17"/>
    <p:sldId id="271" r:id="rId18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9E39"/>
    <a:srgbClr val="A17838"/>
    <a:srgbClr val="A78041"/>
    <a:srgbClr val="B28A43"/>
    <a:srgbClr val="BC9848"/>
    <a:srgbClr val="279D85"/>
    <a:srgbClr val="36A68F"/>
    <a:srgbClr val="66B7A4"/>
    <a:srgbClr val="AECEC4"/>
    <a:srgbClr val="E98D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72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ão Carlos Teixeira" userId="1b5bbc1ff2f2ac39" providerId="LiveId" clId="{9B59B0EE-7C63-408D-AB1A-22D51E59F799}"/>
    <pc:docChg chg="custSel modSld">
      <pc:chgData name="João Carlos Teixeira" userId="1b5bbc1ff2f2ac39" providerId="LiveId" clId="{9B59B0EE-7C63-408D-AB1A-22D51E59F799}" dt="2021-03-24T14:41:32.137" v="34" actId="1076"/>
      <pc:docMkLst>
        <pc:docMk/>
      </pc:docMkLst>
      <pc:sldChg chg="addSp delSp modSp mod setBg">
        <pc:chgData name="João Carlos Teixeira" userId="1b5bbc1ff2f2ac39" providerId="LiveId" clId="{9B59B0EE-7C63-408D-AB1A-22D51E59F799}" dt="2021-03-24T14:39:29.149" v="15" actId="1076"/>
        <pc:sldMkLst>
          <pc:docMk/>
          <pc:sldMk cId="1352480456" sldId="266"/>
        </pc:sldMkLst>
        <pc:picChg chg="mod">
          <ac:chgData name="João Carlos Teixeira" userId="1b5bbc1ff2f2ac39" providerId="LiveId" clId="{9B59B0EE-7C63-408D-AB1A-22D51E59F799}" dt="2021-03-24T14:39:29.149" v="15" actId="1076"/>
          <ac:picMkLst>
            <pc:docMk/>
            <pc:sldMk cId="1352480456" sldId="266"/>
            <ac:picMk id="3" creationId="{555CA67D-565C-4AD0-8221-B9B683D559CB}"/>
          </ac:picMkLst>
        </pc:picChg>
        <pc:picChg chg="add mod">
          <ac:chgData name="João Carlos Teixeira" userId="1b5bbc1ff2f2ac39" providerId="LiveId" clId="{9B59B0EE-7C63-408D-AB1A-22D51E59F799}" dt="2021-03-24T14:38:34.634" v="8" actId="14100"/>
          <ac:picMkLst>
            <pc:docMk/>
            <pc:sldMk cId="1352480456" sldId="266"/>
            <ac:picMk id="4" creationId="{41DC45F0-0891-4F14-B47F-0155288F412E}"/>
          </ac:picMkLst>
        </pc:picChg>
        <pc:picChg chg="del">
          <ac:chgData name="João Carlos Teixeira" userId="1b5bbc1ff2f2ac39" providerId="LiveId" clId="{9B59B0EE-7C63-408D-AB1A-22D51E59F799}" dt="2021-03-24T14:37:39.262" v="1" actId="478"/>
          <ac:picMkLst>
            <pc:docMk/>
            <pc:sldMk cId="1352480456" sldId="266"/>
            <ac:picMk id="5" creationId="{8BB5AA77-6538-45CB-B41E-4DAEC936296B}"/>
          </ac:picMkLst>
        </pc:picChg>
      </pc:sldChg>
      <pc:sldChg chg="addSp delSp modSp mod setBg">
        <pc:chgData name="João Carlos Teixeira" userId="1b5bbc1ff2f2ac39" providerId="LiveId" clId="{9B59B0EE-7C63-408D-AB1A-22D51E59F799}" dt="2021-03-24T14:41:32.137" v="34" actId="1076"/>
        <pc:sldMkLst>
          <pc:docMk/>
          <pc:sldMk cId="2150565101" sldId="270"/>
        </pc:sldMkLst>
        <pc:picChg chg="mod">
          <ac:chgData name="João Carlos Teixeira" userId="1b5bbc1ff2f2ac39" providerId="LiveId" clId="{9B59B0EE-7C63-408D-AB1A-22D51E59F799}" dt="2021-03-24T14:41:21.940" v="30" actId="1076"/>
          <ac:picMkLst>
            <pc:docMk/>
            <pc:sldMk cId="2150565101" sldId="270"/>
            <ac:picMk id="2" creationId="{B9FBD2FF-EA69-4E94-95EE-295452F9A404}"/>
          </ac:picMkLst>
        </pc:picChg>
        <pc:picChg chg="add mod">
          <ac:chgData name="João Carlos Teixeira" userId="1b5bbc1ff2f2ac39" providerId="LiveId" clId="{9B59B0EE-7C63-408D-AB1A-22D51E59F799}" dt="2021-03-24T14:41:32.137" v="34" actId="1076"/>
          <ac:picMkLst>
            <pc:docMk/>
            <pc:sldMk cId="2150565101" sldId="270"/>
            <ac:picMk id="4" creationId="{09A4016D-A045-4788-9E76-46E39B039BA8}"/>
          </ac:picMkLst>
        </pc:picChg>
        <pc:picChg chg="del">
          <ac:chgData name="João Carlos Teixeira" userId="1b5bbc1ff2f2ac39" providerId="LiveId" clId="{9B59B0EE-7C63-408D-AB1A-22D51E59F799}" dt="2021-03-24T14:39:43.868" v="17" actId="478"/>
          <ac:picMkLst>
            <pc:docMk/>
            <pc:sldMk cId="2150565101" sldId="270"/>
            <ac:picMk id="5" creationId="{8AD50426-E0F3-4676-BF44-DBD87689F82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66FE90-FE12-4CC1-924F-2E777E6D3EDD}" type="datetimeFigureOut">
              <a:rPr lang="pt-PT" smtClean="0"/>
              <a:t>24/03/2021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FF6AD-0837-4F3F-AF86-142F828B83A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24979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1FF6AD-0837-4F3F-AF86-142F828B83A6}" type="slidenum">
              <a:rPr lang="pt-PT" smtClean="0"/>
              <a:t>10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715063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1FF6AD-0837-4F3F-AF86-142F828B83A6}" type="slidenum">
              <a:rPr lang="pt-PT" smtClean="0"/>
              <a:t>13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952067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1FF6AD-0837-4F3F-AF86-142F828B83A6}" type="slidenum">
              <a:rPr lang="pt-PT" smtClean="0"/>
              <a:t>17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21372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146F4-D697-4F20-A8F9-460190A89BBF}" type="datetimeFigureOut">
              <a:rPr lang="pt-PT" smtClean="0"/>
              <a:t>24/03/2021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BAE66-87A3-4CD5-81CB-2D12BFAF9D2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90593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146F4-D697-4F20-A8F9-460190A89BBF}" type="datetimeFigureOut">
              <a:rPr lang="pt-PT" smtClean="0"/>
              <a:t>24/03/2021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BAE66-87A3-4CD5-81CB-2D12BFAF9D2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36236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146F4-D697-4F20-A8F9-460190A89BBF}" type="datetimeFigureOut">
              <a:rPr lang="pt-PT" smtClean="0"/>
              <a:t>24/03/2021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BAE66-87A3-4CD5-81CB-2D12BFAF9D2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7681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146F4-D697-4F20-A8F9-460190A89BBF}" type="datetimeFigureOut">
              <a:rPr lang="pt-PT" smtClean="0"/>
              <a:t>24/03/2021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BAE66-87A3-4CD5-81CB-2D12BFAF9D2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20431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146F4-D697-4F20-A8F9-460190A89BBF}" type="datetimeFigureOut">
              <a:rPr lang="pt-PT" smtClean="0"/>
              <a:t>24/03/2021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BAE66-87A3-4CD5-81CB-2D12BFAF9D2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06587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146F4-D697-4F20-A8F9-460190A89BBF}" type="datetimeFigureOut">
              <a:rPr lang="pt-PT" smtClean="0"/>
              <a:t>24/03/2021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BAE66-87A3-4CD5-81CB-2D12BFAF9D2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40679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146F4-D697-4F20-A8F9-460190A89BBF}" type="datetimeFigureOut">
              <a:rPr lang="pt-PT" smtClean="0"/>
              <a:t>24/03/2021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BAE66-87A3-4CD5-81CB-2D12BFAF9D2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1180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146F4-D697-4F20-A8F9-460190A89BBF}" type="datetimeFigureOut">
              <a:rPr lang="pt-PT" smtClean="0"/>
              <a:t>24/03/2021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BAE66-87A3-4CD5-81CB-2D12BFAF9D2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45744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146F4-D697-4F20-A8F9-460190A89BBF}" type="datetimeFigureOut">
              <a:rPr lang="pt-PT" smtClean="0"/>
              <a:t>24/03/2021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BAE66-87A3-4CD5-81CB-2D12BFAF9D2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20583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146F4-D697-4F20-A8F9-460190A89BBF}" type="datetimeFigureOut">
              <a:rPr lang="pt-PT" smtClean="0"/>
              <a:t>24/03/2021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BAE66-87A3-4CD5-81CB-2D12BFAF9D2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65481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146F4-D697-4F20-A8F9-460190A89BBF}" type="datetimeFigureOut">
              <a:rPr lang="pt-PT" smtClean="0"/>
              <a:t>24/03/2021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BAE66-87A3-4CD5-81CB-2D12BFAF9D2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66040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146F4-D697-4F20-A8F9-460190A89BBF}" type="datetimeFigureOut">
              <a:rPr lang="pt-PT" smtClean="0"/>
              <a:t>24/03/2021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BAE66-87A3-4CD5-81CB-2D12BFAF9D2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23461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sv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hyperlink" Target="mailto:maletaspedagogocas@famalicao.pt" TargetMode="External"/><Relationship Id="rId7" Type="http://schemas.openxmlformats.org/officeDocument/2006/relationships/hyperlink" Target="http://www.famalicaoeducativo.pt/_viagens_pelo_patrimonio_cultural_a_descoberta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famalicaoeducativo.pt/" TargetMode="External"/><Relationship Id="rId5" Type="http://schemas.openxmlformats.org/officeDocument/2006/relationships/hyperlink" Target="http://www.famalicao.pt/" TargetMode="External"/><Relationship Id="rId4" Type="http://schemas.openxmlformats.org/officeDocument/2006/relationships/hyperlink" Target="mailto:maletaspedagogicas@famalicao.pt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676C2D2D-8DCA-4DF6-B42F-29B222F28F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2983345"/>
            <a:ext cx="12191999" cy="3874655"/>
          </a:xfrm>
          <a:prstGeom prst="rect">
            <a:avLst/>
          </a:prstGeom>
        </p:spPr>
      </p:pic>
      <p:pic>
        <p:nvPicPr>
          <p:cNvPr id="10" name="Gráfico 9">
            <a:extLst>
              <a:ext uri="{FF2B5EF4-FFF2-40B4-BE49-F238E27FC236}">
                <a16:creationId xmlns:a16="http://schemas.microsoft.com/office/drawing/2014/main" id="{90937B46-4563-4098-9B5D-BEB930B5CF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92580" y="236634"/>
            <a:ext cx="6132945" cy="3615492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B07F8270-33EB-479D-9595-AA6F2C6797CB}"/>
              </a:ext>
            </a:extLst>
          </p:cNvPr>
          <p:cNvSpPr/>
          <p:nvPr/>
        </p:nvSpPr>
        <p:spPr>
          <a:xfrm>
            <a:off x="4405744" y="4706157"/>
            <a:ext cx="556952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800" b="1" dirty="0">
                <a:solidFill>
                  <a:schemeClr val="bg1"/>
                </a:solidFill>
                <a:latin typeface="HurmeGeometricSans4 Black" panose="020B0A00020000000000" pitchFamily="34" charset="0"/>
                <a:cs typeface="Times New Roman" panose="02020603050405020304" pitchFamily="18" charset="0"/>
              </a:rPr>
              <a:t>CASA DE CAMILO</a:t>
            </a:r>
          </a:p>
          <a:p>
            <a:r>
              <a:rPr lang="pt-PT" sz="2800" dirty="0">
                <a:solidFill>
                  <a:schemeClr val="bg1"/>
                </a:solidFill>
                <a:latin typeface="HurmeGeometricSans4 Regular" panose="020B0500020000000000" pitchFamily="34" charset="0"/>
                <a:cs typeface="Times New Roman" panose="02020603050405020304" pitchFamily="18" charset="0"/>
              </a:rPr>
              <a:t>MUSEU. CENTRO DE ESTUDOS</a:t>
            </a:r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56B3ABB4-1E03-4A09-B395-968CF83543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98253" y="6202781"/>
            <a:ext cx="2871408" cy="396056"/>
          </a:xfrm>
          <a:prstGeom prst="rect">
            <a:avLst/>
          </a:prstGeom>
        </p:spPr>
      </p:pic>
      <p:pic>
        <p:nvPicPr>
          <p:cNvPr id="2" name="Gráfico 1">
            <a:extLst>
              <a:ext uri="{FF2B5EF4-FFF2-40B4-BE49-F238E27FC236}">
                <a16:creationId xmlns:a16="http://schemas.microsoft.com/office/drawing/2014/main" id="{C77661BB-8609-4E28-A259-F279FA9063C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38857" y="3352063"/>
            <a:ext cx="1624985" cy="3345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541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C8082400-B3DA-4C62-834C-2DB4D505F9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46" y="284103"/>
            <a:ext cx="11545573" cy="6261558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5CE7C02C-B5A3-46FD-9276-65AF0D7EDE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3990"/>
            <a:ext cx="12192000" cy="6861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1632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AECEC4"/>
            </a:gs>
            <a:gs pos="74000">
              <a:srgbClr val="66B7A4"/>
            </a:gs>
            <a:gs pos="83000">
              <a:srgbClr val="36A68F"/>
            </a:gs>
            <a:gs pos="100000">
              <a:srgbClr val="279D8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555CA67D-565C-4AD0-8221-B9B683D559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307194"/>
            <a:ext cx="12192000" cy="7165194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41DC45F0-0891-4F14-B47F-0155288F41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597" y="407647"/>
            <a:ext cx="8728712" cy="6119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480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F0237ED1-27CC-4BF6-815C-A4C23608B9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45" y="419899"/>
            <a:ext cx="11570661" cy="6275164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1D03B9AE-87B2-4B6A-B5A0-EAC9E51437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-642314"/>
            <a:ext cx="12192000" cy="7500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12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45AE0DB5-909F-4856-B28B-CC3636493A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699" y="410846"/>
            <a:ext cx="11552553" cy="6265343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81529799-7768-4F79-AB14-F1E0C46876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1995"/>
            <a:ext cx="12192000" cy="6861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1154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9A9F6A09-1007-484B-9ECA-408D9B2718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540" y="320315"/>
            <a:ext cx="11562266" cy="6270611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3CC211B5-0232-4751-ADFF-DF84C399FE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-307194"/>
            <a:ext cx="12192000" cy="716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0771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49E39"/>
            </a:gs>
            <a:gs pos="74000">
              <a:srgbClr val="B28A43"/>
            </a:gs>
            <a:gs pos="83000">
              <a:srgbClr val="A78041"/>
            </a:gs>
            <a:gs pos="100000">
              <a:srgbClr val="A17838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1">
            <a:extLst>
              <a:ext uri="{FF2B5EF4-FFF2-40B4-BE49-F238E27FC236}">
                <a16:creationId xmlns:a16="http://schemas.microsoft.com/office/drawing/2014/main" id="{B9FBD2FF-EA69-4E94-95EE-295452F9A4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307194"/>
            <a:ext cx="12192000" cy="7165194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09A4016D-A045-4788-9E76-46E39B039B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40540" y="-932479"/>
            <a:ext cx="6110921" cy="8722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5651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54E7BEA-0891-41DE-B48D-277790AD29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00" y="401793"/>
            <a:ext cx="11562266" cy="6270611"/>
          </a:xfrm>
          <a:prstGeom prst="rect">
            <a:avLst/>
          </a:prstGeom>
        </p:spPr>
      </p:pic>
      <p:pic>
        <p:nvPicPr>
          <p:cNvPr id="2" name="Gráfico 1">
            <a:extLst>
              <a:ext uri="{FF2B5EF4-FFF2-40B4-BE49-F238E27FC236}">
                <a16:creationId xmlns:a16="http://schemas.microsoft.com/office/drawing/2014/main" id="{2180FF53-1B5D-4538-AAE5-F08503B568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44" y="-1996"/>
            <a:ext cx="12188456" cy="6859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141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-1" y="0"/>
            <a:ext cx="12192000" cy="6858000"/>
            <a:chOff x="-1" y="0"/>
            <a:chExt cx="12192000" cy="6858000"/>
          </a:xfrm>
        </p:grpSpPr>
        <p:sp>
          <p:nvSpPr>
            <p:cNvPr id="3" name="Retângulo 2"/>
            <p:cNvSpPr/>
            <p:nvPr/>
          </p:nvSpPr>
          <p:spPr>
            <a:xfrm>
              <a:off x="-1" y="0"/>
              <a:ext cx="12192000" cy="6858000"/>
            </a:xfrm>
            <a:prstGeom prst="rect">
              <a:avLst/>
            </a:prstGeom>
            <a:solidFill>
              <a:srgbClr val="E872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4" name="CaixaDeTexto 3"/>
            <p:cNvSpPr txBox="1"/>
            <p:nvPr/>
          </p:nvSpPr>
          <p:spPr>
            <a:xfrm>
              <a:off x="3205315" y="3061600"/>
              <a:ext cx="5781368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1000" b="1" dirty="0">
                  <a:solidFill>
                    <a:schemeClr val="bg1"/>
                  </a:solidFill>
                  <a:latin typeface="HurmeGeometricSans4 Light" panose="020B0400020000000000" pitchFamily="34" charset="0"/>
                </a:rPr>
                <a:t>Município de Vila Nova de Famalicão</a:t>
              </a:r>
            </a:p>
            <a:p>
              <a:pPr algn="ctr"/>
              <a:r>
                <a:rPr lang="pt-PT" sz="1000" dirty="0">
                  <a:solidFill>
                    <a:schemeClr val="bg1"/>
                  </a:solidFill>
                  <a:latin typeface="HurmeGeometricSans4 Light" panose="020B0400020000000000" pitchFamily="34" charset="0"/>
                </a:rPr>
                <a:t>Praça Álvaro Marques</a:t>
              </a:r>
            </a:p>
            <a:p>
              <a:pPr algn="ctr"/>
              <a:r>
                <a:rPr lang="pt-PT" sz="1000" dirty="0">
                  <a:solidFill>
                    <a:schemeClr val="bg1"/>
                  </a:solidFill>
                  <a:latin typeface="HurmeGeometricSans4 Light" panose="020B0400020000000000" pitchFamily="34" charset="0"/>
                </a:rPr>
                <a:t>4760-502 Vila Nova de Famalicão</a:t>
              </a:r>
            </a:p>
            <a:p>
              <a:pPr algn="ctr"/>
              <a:r>
                <a:rPr lang="pt-PT" sz="1000" dirty="0" err="1">
                  <a:solidFill>
                    <a:schemeClr val="bg1"/>
                  </a:solidFill>
                  <a:latin typeface="HurmeGeometricSans4 Light" panose="020B0400020000000000" pitchFamily="34" charset="0"/>
                </a:rPr>
                <a:t>Tel</a:t>
              </a:r>
              <a:r>
                <a:rPr lang="pt-PT" sz="1000" dirty="0">
                  <a:solidFill>
                    <a:schemeClr val="bg1"/>
                  </a:solidFill>
                  <a:latin typeface="HurmeGeometricSans4 Light" panose="020B0400020000000000" pitchFamily="34" charset="0"/>
                </a:rPr>
                <a:t>: 252 320 900</a:t>
              </a:r>
            </a:p>
            <a:p>
              <a:pPr algn="ctr"/>
              <a:endParaRPr lang="pt-PT" sz="1000" dirty="0">
                <a:latin typeface="HurmeGeometricSans4 Light" panose="020B0400020000000000" pitchFamily="34" charset="0"/>
                <a:hlinkClick r:id="rId3"/>
              </a:endParaRPr>
            </a:p>
            <a:p>
              <a:pPr algn="ctr">
                <a:lnSpc>
                  <a:spcPct val="150000"/>
                </a:lnSpc>
              </a:pPr>
              <a:r>
                <a:rPr lang="pt-PT" sz="1000" u="sng" dirty="0">
                  <a:latin typeface="HurmeGeometricSans4 Light" panose="020B0400020000000000" pitchFamily="34" charset="0"/>
                  <a:hlinkClick r:id="rId4"/>
                </a:rPr>
                <a:t>maletaspedagogicas@famalicao.pt</a:t>
              </a:r>
              <a:endParaRPr lang="pt-PT" sz="1000" u="sng" dirty="0">
                <a:latin typeface="HurmeGeometricSans4 Light" panose="020B0400020000000000" pitchFamily="34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pt-PT" sz="1000" b="1" dirty="0">
                  <a:solidFill>
                    <a:schemeClr val="bg1"/>
                  </a:solidFill>
                  <a:latin typeface="HurmeGeometricSans4 Light" panose="020B0400020000000000" pitchFamily="34" charset="0"/>
                  <a:hlinkClick r:id="rId5"/>
                </a:rPr>
                <a:t>www.famalicao.pt</a:t>
              </a:r>
              <a:endParaRPr lang="pt-PT" sz="1000" b="1" dirty="0">
                <a:solidFill>
                  <a:schemeClr val="bg1"/>
                </a:solidFill>
                <a:latin typeface="HurmeGeometricSans4 Light" panose="020B0400020000000000" pitchFamily="34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pt-PT" sz="1000" b="1" dirty="0">
                  <a:solidFill>
                    <a:schemeClr val="bg1"/>
                  </a:solidFill>
                  <a:latin typeface="HurmeGeometricSans4 Light" panose="020B0400020000000000" pitchFamily="34" charset="0"/>
                  <a:hlinkClick r:id="rId6"/>
                </a:rPr>
                <a:t>www.famalicaoeducativo.pt</a:t>
              </a:r>
              <a:endParaRPr lang="pt-PT" sz="1000" b="1" dirty="0">
                <a:solidFill>
                  <a:schemeClr val="bg1"/>
                </a:solidFill>
                <a:latin typeface="HurmeGeometricSans4 Light" panose="020B0400020000000000" pitchFamily="34" charset="0"/>
              </a:endParaRPr>
            </a:p>
            <a:p>
              <a:pPr algn="ctr"/>
              <a:endParaRPr lang="pt-PT" sz="1000" b="1" dirty="0">
                <a:solidFill>
                  <a:schemeClr val="bg1"/>
                </a:solidFill>
                <a:latin typeface="HurmeGeometricSans4 Light" panose="020B0400020000000000" pitchFamily="34" charset="0"/>
              </a:endParaRPr>
            </a:p>
            <a:p>
              <a:pPr algn="ctr"/>
              <a:endParaRPr lang="pt-PT" sz="1000" dirty="0">
                <a:solidFill>
                  <a:schemeClr val="bg1"/>
                </a:solidFill>
                <a:latin typeface="HurmeGeometricSans4 Light" panose="020B0400020000000000" pitchFamily="34" charset="0"/>
              </a:endParaRPr>
            </a:p>
            <a:p>
              <a:pPr algn="ctr"/>
              <a:r>
                <a:rPr lang="pt-PT" sz="1000" dirty="0">
                  <a:solidFill>
                    <a:schemeClr val="bg1"/>
                  </a:solidFill>
                  <a:latin typeface="HurmeGeometricSans4 Light" panose="020B0400020000000000" pitchFamily="34" charset="0"/>
                  <a:hlinkClick r:id="rId7"/>
                </a:rPr>
                <a:t>http://www.famalicaoeducativo.pt/_viagens_pelo_patrimonio_cultural_a_descoberta</a:t>
              </a:r>
              <a:endParaRPr lang="pt-PT" sz="1000" dirty="0">
                <a:solidFill>
                  <a:schemeClr val="bg1"/>
                </a:solidFill>
                <a:latin typeface="HurmeGeometricSans4 Light" panose="020B0400020000000000" pitchFamily="34" charset="0"/>
              </a:endParaRPr>
            </a:p>
            <a:p>
              <a:pPr algn="ctr"/>
              <a:endParaRPr lang="pt-PT" sz="1000" dirty="0">
                <a:solidFill>
                  <a:schemeClr val="bg1"/>
                </a:solidFill>
                <a:latin typeface="HurmeGeometricSans4 Light" panose="020B0400020000000000" pitchFamily="34" charset="0"/>
              </a:endParaRPr>
            </a:p>
          </p:txBody>
        </p:sp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E87407"/>
                </a:clrFrom>
                <a:clrTo>
                  <a:srgbClr val="E8740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398766" y="5067381"/>
              <a:ext cx="3394465" cy="16233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96272721"/>
      </p:ext>
    </p:extLst>
  </p:cSld>
  <p:clrMapOvr>
    <a:masterClrMapping/>
  </p:clrMapOvr>
  <p:transition spd="slow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229C32D-1525-417A-9A49-A94095EAB0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485" y="401793"/>
            <a:ext cx="11578959" cy="6279664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87A1324D-8D27-4CCD-B1C1-25E5AB1355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-833812"/>
            <a:ext cx="12192000" cy="769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669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4910461A-F533-4FB5-932B-7D6DC8BD9A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00" y="410845"/>
            <a:ext cx="11578960" cy="627966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2DABDC0D-65EB-4E29-B731-A590CA71A7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-833812"/>
            <a:ext cx="12192000" cy="769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765557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C6F2411A-52CA-4F01-A135-B828EC2FFF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92" y="419900"/>
            <a:ext cx="11578959" cy="6279664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FD46A698-930F-4741-9B85-9957BFDE12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-842368"/>
            <a:ext cx="12192000" cy="769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609745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28EAD003-F9AA-4A24-9B45-E35781C4BE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52" y="419898"/>
            <a:ext cx="11528881" cy="625250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57B03331-369B-403A-BF9E-D4D021A903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-833812"/>
            <a:ext cx="12192000" cy="769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47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FF34819-EEC0-475F-A123-BBA46EC2E7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53" y="428953"/>
            <a:ext cx="11528879" cy="6252504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77ACA07B-F763-45FF-91D0-779EBC531D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-3990"/>
            <a:ext cx="12192000" cy="6861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624051"/>
      </p:ext>
    </p:extLst>
  </p:cSld>
  <p:clrMapOvr>
    <a:masterClrMapping/>
  </p:clrMapOvr>
  <p:transition spd="slow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58E84ECD-4E5B-45C5-B8C2-F2FD17AADA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538" y="392741"/>
            <a:ext cx="11578959" cy="6279664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5AA90217-07F6-4906-8FE6-E8A910F1DD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-307193"/>
            <a:ext cx="12192000" cy="7165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212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609CACE8-1DF8-45A5-A52E-11CFC925C7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81" y="409690"/>
            <a:ext cx="11622826" cy="6303454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96D15F58-85DD-483C-81DD-DE46B8355E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-833812"/>
            <a:ext cx="12192000" cy="769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735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3F621BF-7C59-4804-9AB9-21A882DF9B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548" y="362136"/>
            <a:ext cx="11535223" cy="625594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EE193F01-CB32-4115-AD73-CC58712014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-833812"/>
            <a:ext cx="12192000" cy="769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4400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2148</TotalTime>
  <Words>64</Words>
  <Application>Microsoft Office PowerPoint</Application>
  <PresentationFormat>Ecrã Panorâmico</PresentationFormat>
  <Paragraphs>16</Paragraphs>
  <Slides>17</Slides>
  <Notes>3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HurmeGeometricSans4 Black</vt:lpstr>
      <vt:lpstr>HurmeGeometricSans4 Light</vt:lpstr>
      <vt:lpstr>HurmeGeometricSans4 Regular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Pedro Ferreira</dc:creator>
  <cp:lastModifiedBy>João Carlos Teixeira</cp:lastModifiedBy>
  <cp:revision>58</cp:revision>
  <dcterms:created xsi:type="dcterms:W3CDTF">2020-01-10T22:59:59Z</dcterms:created>
  <dcterms:modified xsi:type="dcterms:W3CDTF">2021-03-24T14:41:41Z</dcterms:modified>
</cp:coreProperties>
</file>