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73" r:id="rId1"/>
  </p:sldMasterIdLst>
  <p:sldIdLst>
    <p:sldId id="281" r:id="rId2"/>
    <p:sldId id="280" r:id="rId3"/>
    <p:sldId id="278" r:id="rId4"/>
    <p:sldId id="269" r:id="rId5"/>
    <p:sldId id="273" r:id="rId6"/>
    <p:sldId id="271" r:id="rId7"/>
    <p:sldId id="276" r:id="rId8"/>
    <p:sldId id="274" r:id="rId9"/>
    <p:sldId id="279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5F70"/>
    <a:srgbClr val="1E7047"/>
    <a:srgbClr val="0A5E6D"/>
    <a:srgbClr val="D9D9D9"/>
    <a:srgbClr val="53D192"/>
    <a:srgbClr val="228051"/>
    <a:srgbClr val="2FAF6F"/>
    <a:srgbClr val="154F32"/>
    <a:srgbClr val="0D311F"/>
    <a:srgbClr val="2791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43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Clique para editar o estilo do subtítulo do Modelo Global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8882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04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947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576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531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5/20/2020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82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312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730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256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5/20/2020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664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48A87A34-81AB-432B-8DAE-1953F412C126}" type="datetimeFigureOut">
              <a:rPr lang="en-US" smtClean="0"/>
              <a:t>5/20/2020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194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822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9.tif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arqueologia.vilanovadefamalicao.org/index2.php?co=12&amp;tp=3&amp;cop=0&amp;LG=0&amp;mop=1160&amp;it=pagina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7000" r="4000" b="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201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90000" t="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69450" y="544285"/>
            <a:ext cx="1040334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>
                <a:latin typeface="HurmeGeometricSans4 Regular" panose="020B0500020000000000" pitchFamily="34" charset="0"/>
              </a:rPr>
              <a:t>Público-Alvo preferencial/Temas programáticos: </a:t>
            </a:r>
            <a:r>
              <a:rPr lang="pt-PT" sz="1600" dirty="0">
                <a:latin typeface="HurmeGeometricSans4 Regular" panose="020B0500020000000000" pitchFamily="34" charset="0"/>
              </a:rPr>
              <a:t>	</a:t>
            </a:r>
          </a:p>
          <a:p>
            <a:endParaRPr lang="pt-PT" sz="16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urmeGeometricSans4 Regular" panose="020B0500020000000000" pitchFamily="34" charset="0"/>
            </a:endParaRPr>
          </a:p>
          <a:p>
            <a:r>
              <a:rPr lang="pt-PT" sz="1600" b="1" dirty="0" smtClean="0">
                <a:solidFill>
                  <a:srgbClr val="0070C0"/>
                </a:solidFill>
                <a:latin typeface="HurmeGeometricSans4 Regular" panose="020B0500020000000000" pitchFamily="34" charset="0"/>
              </a:rPr>
              <a:t>1.º </a:t>
            </a:r>
            <a:r>
              <a:rPr lang="pt-PT" sz="1600" b="1" dirty="0">
                <a:solidFill>
                  <a:srgbClr val="0070C0"/>
                </a:solidFill>
                <a:latin typeface="HurmeGeometricSans4 Regular" panose="020B0500020000000000" pitchFamily="34" charset="0"/>
              </a:rPr>
              <a:t>ciclo</a:t>
            </a:r>
          </a:p>
          <a:p>
            <a:r>
              <a:rPr lang="pt-PT" sz="1600" b="1" dirty="0" smtClean="0">
                <a:latin typeface="HurmeGeometricSans4 Regular" panose="020B0500020000000000" pitchFamily="34" charset="0"/>
              </a:rPr>
              <a:t>Estudo do Meio</a:t>
            </a:r>
            <a:endParaRPr lang="pt-PT" sz="1600" b="1" dirty="0">
              <a:latin typeface="HurmeGeometricSans4 Regular" panose="020B0500020000000000" pitchFamily="34" charset="0"/>
            </a:endParaRPr>
          </a:p>
          <a:p>
            <a:pPr marL="900113" indent="-900113"/>
            <a:r>
              <a:rPr lang="pt-PT" sz="1600" dirty="0" smtClean="0">
                <a:latin typeface="HurmeGeometricSans4 Regular" panose="020B0500020000000000" pitchFamily="34" charset="0"/>
              </a:rPr>
              <a:t>4.º </a:t>
            </a:r>
            <a:r>
              <a:rPr lang="pt-PT" sz="1600" dirty="0">
                <a:latin typeface="HurmeGeometricSans4 Regular" panose="020B0500020000000000" pitchFamily="34" charset="0"/>
              </a:rPr>
              <a:t>ano </a:t>
            </a:r>
            <a:r>
              <a:rPr lang="pt-PT" sz="1600" dirty="0" smtClean="0">
                <a:latin typeface="HurmeGeometricSans4 Regular" panose="020B0500020000000000" pitchFamily="34" charset="0"/>
              </a:rPr>
              <a:t>– O Passado do Meio Local</a:t>
            </a:r>
            <a:r>
              <a:rPr lang="pt-PT" sz="1600" dirty="0">
                <a:latin typeface="HurmeGeometricSans4 Regular" panose="020B0500020000000000" pitchFamily="34" charset="0"/>
              </a:rPr>
              <a:t>	</a:t>
            </a:r>
          </a:p>
          <a:p>
            <a:endParaRPr lang="pt-PT" sz="1600" dirty="0">
              <a:solidFill>
                <a:srgbClr val="FF0000"/>
              </a:solidFill>
              <a:latin typeface="HurmeGeometricSans4 Regular" panose="020B0500020000000000" pitchFamily="34" charset="0"/>
            </a:endParaRPr>
          </a:p>
          <a:p>
            <a:r>
              <a:rPr lang="pt-PT" sz="1600" b="1" dirty="0" smtClean="0">
                <a:solidFill>
                  <a:srgbClr val="0070C0"/>
                </a:solidFill>
                <a:latin typeface="HurmeGeometricSans4 Regular" panose="020B0500020000000000" pitchFamily="34" charset="0"/>
              </a:rPr>
              <a:t>2.º ciclo </a:t>
            </a:r>
            <a:endParaRPr lang="pt-PT" sz="1600" b="1" dirty="0">
              <a:solidFill>
                <a:srgbClr val="0070C0"/>
              </a:solidFill>
              <a:latin typeface="HurmeGeometricSans4 Regular" panose="020B0500020000000000" pitchFamily="34" charset="0"/>
            </a:endParaRPr>
          </a:p>
          <a:p>
            <a:r>
              <a:rPr lang="pt-PT" sz="1600" b="1" dirty="0" smtClean="0">
                <a:latin typeface="HurmeGeometricSans4 Regular" panose="020B0500020000000000" pitchFamily="34" charset="0"/>
              </a:rPr>
              <a:t>História e Geografia de Portugal</a:t>
            </a:r>
            <a:endParaRPr lang="pt-PT" sz="1600" b="1" dirty="0">
              <a:latin typeface="HurmeGeometricSans4 Regular" panose="020B0500020000000000" pitchFamily="34" charset="0"/>
            </a:endParaRPr>
          </a:p>
          <a:p>
            <a:r>
              <a:rPr lang="pt-PT" sz="1600" dirty="0" smtClean="0">
                <a:latin typeface="HurmeGeometricSans4 Regular" panose="020B0500020000000000" pitchFamily="34" charset="0"/>
              </a:rPr>
              <a:t>5.º ano </a:t>
            </a:r>
            <a:r>
              <a:rPr lang="pt-PT" sz="1600" dirty="0">
                <a:latin typeface="HurmeGeometricSans4 Regular" panose="020B0500020000000000" pitchFamily="34" charset="0"/>
              </a:rPr>
              <a:t>- A </a:t>
            </a:r>
            <a:r>
              <a:rPr lang="pt-PT" sz="1600" dirty="0" smtClean="0">
                <a:latin typeface="HurmeGeometricSans4 Regular" panose="020B0500020000000000" pitchFamily="34" charset="0"/>
              </a:rPr>
              <a:t>Península Ibérica: dos Primeiros Povos à Formação de Portugal </a:t>
            </a:r>
          </a:p>
          <a:p>
            <a:r>
              <a:rPr lang="pt-PT" sz="1600" dirty="0" smtClean="0">
                <a:latin typeface="HurmeGeometricSans4 Regular" panose="020B0500020000000000" pitchFamily="34" charset="0"/>
              </a:rPr>
              <a:t>           Primeiros </a:t>
            </a:r>
            <a:r>
              <a:rPr lang="pt-PT" sz="1600" dirty="0">
                <a:latin typeface="HurmeGeometricSans4 Regular" panose="020B0500020000000000" pitchFamily="34" charset="0"/>
              </a:rPr>
              <a:t>povos na Península</a:t>
            </a:r>
            <a:endParaRPr lang="pt-PT" sz="1600" dirty="0" smtClean="0">
              <a:latin typeface="HurmeGeometricSans4 Regular" panose="020B0500020000000000" pitchFamily="34" charset="0"/>
            </a:endParaRPr>
          </a:p>
          <a:p>
            <a:endParaRPr lang="pt-PT" sz="1600" b="1" dirty="0" smtClean="0">
              <a:latin typeface="HurmeGeometricSans4 Regular" panose="020B0500020000000000" pitchFamily="34" charset="0"/>
            </a:endParaRPr>
          </a:p>
          <a:p>
            <a:r>
              <a:rPr lang="pt-PT" sz="1600" b="1" dirty="0" smtClean="0">
                <a:solidFill>
                  <a:srgbClr val="0070C0"/>
                </a:solidFill>
                <a:latin typeface="HurmeGeometricSans4 Regular" panose="020B0500020000000000" pitchFamily="34" charset="0"/>
              </a:rPr>
              <a:t>3.º ciclo </a:t>
            </a:r>
          </a:p>
          <a:p>
            <a:r>
              <a:rPr lang="pt-PT" sz="1600" b="1" dirty="0" smtClean="0">
                <a:latin typeface="HurmeGeometricSans4 Regular" panose="020B0500020000000000" pitchFamily="34" charset="0"/>
              </a:rPr>
              <a:t>História</a:t>
            </a:r>
            <a:r>
              <a:rPr lang="pt-PT" sz="1600" b="1" dirty="0" smtClean="0">
                <a:solidFill>
                  <a:srgbClr val="0070C0"/>
                </a:solidFill>
                <a:latin typeface="HurmeGeometricSans4 Regular" panose="020B0500020000000000" pitchFamily="34" charset="0"/>
              </a:rPr>
              <a:t> </a:t>
            </a:r>
          </a:p>
          <a:p>
            <a:r>
              <a:rPr lang="pt-PT" sz="1600" dirty="0" smtClean="0">
                <a:latin typeface="HurmeGeometricSans4 Regular" panose="020B0500020000000000" pitchFamily="34" charset="0"/>
              </a:rPr>
              <a:t>7.º ano </a:t>
            </a:r>
            <a:r>
              <a:rPr lang="pt-PT" sz="1600" dirty="0">
                <a:latin typeface="HurmeGeometricSans4 Regular" panose="020B0500020000000000" pitchFamily="34" charset="0"/>
              </a:rPr>
              <a:t> - </a:t>
            </a:r>
            <a:r>
              <a:rPr lang="pt-PT" sz="1600" dirty="0" smtClean="0">
                <a:latin typeface="HurmeGeometricSans4 Regular" panose="020B0500020000000000" pitchFamily="34" charset="0"/>
              </a:rPr>
              <a:t>Das Sociedades </a:t>
            </a:r>
            <a:r>
              <a:rPr lang="pt-PT" sz="1600" dirty="0" err="1">
                <a:latin typeface="HurmeGeometricSans4 Regular" panose="020B0500020000000000" pitchFamily="34" charset="0"/>
              </a:rPr>
              <a:t>R</a:t>
            </a:r>
            <a:r>
              <a:rPr lang="pt-PT" sz="1600" dirty="0" err="1" smtClean="0">
                <a:latin typeface="HurmeGeometricSans4 Regular" panose="020B0500020000000000" pitchFamily="34" charset="0"/>
              </a:rPr>
              <a:t>ecoletoras</a:t>
            </a:r>
            <a:r>
              <a:rPr lang="pt-PT" sz="1600" dirty="0" smtClean="0">
                <a:latin typeface="HurmeGeometricSans4 Regular" panose="020B0500020000000000" pitchFamily="34" charset="0"/>
              </a:rPr>
              <a:t> às Primeiras Civilizações </a:t>
            </a:r>
            <a:endParaRPr lang="pt-PT" sz="1600" dirty="0">
              <a:latin typeface="HurmeGeometricSans4 Regular" panose="020B0500020000000000" pitchFamily="34" charset="0"/>
            </a:endParaRPr>
          </a:p>
          <a:p>
            <a:endParaRPr lang="pt-PT" sz="1600" dirty="0" smtClean="0">
              <a:latin typeface="HurmeGeometricSans4 Regular" panose="020B0500020000000000" pitchFamily="34" charset="0"/>
            </a:endParaRPr>
          </a:p>
          <a:p>
            <a:endParaRPr lang="pt-PT" sz="1600" dirty="0" smtClean="0">
              <a:latin typeface="HurmeGeometricSans4 Regular" panose="020B0500020000000000" pitchFamily="34" charset="0"/>
            </a:endParaRPr>
          </a:p>
          <a:p>
            <a:r>
              <a:rPr lang="pt-PT" sz="1600" b="1" dirty="0" smtClean="0">
                <a:solidFill>
                  <a:srgbClr val="0070C0"/>
                </a:solidFill>
                <a:latin typeface="HurmeGeometricSans4 Regular" panose="020B0500020000000000" pitchFamily="34" charset="0"/>
              </a:rPr>
              <a:t>Ensino Secundário</a:t>
            </a:r>
            <a:endParaRPr lang="pt-PT" sz="1600" b="1" dirty="0">
              <a:solidFill>
                <a:srgbClr val="0070C0"/>
              </a:solidFill>
              <a:latin typeface="HurmeGeometricSans4 Regular" panose="020B0500020000000000" pitchFamily="34" charset="0"/>
            </a:endParaRPr>
          </a:p>
          <a:p>
            <a:r>
              <a:rPr lang="pt-PT" sz="1600" b="1" dirty="0" smtClean="0">
                <a:latin typeface="HurmeGeometricSans4 Regular" panose="020B0500020000000000" pitchFamily="34" charset="0"/>
              </a:rPr>
              <a:t>História A / História B</a:t>
            </a:r>
          </a:p>
          <a:p>
            <a:r>
              <a:rPr lang="pt-PT" sz="1600" dirty="0" smtClean="0">
                <a:latin typeface="HurmeGeometricSans4 Regular" panose="020B0500020000000000" pitchFamily="34" charset="0"/>
              </a:rPr>
              <a:t>10.º ano – </a:t>
            </a:r>
            <a:r>
              <a:rPr lang="pt-PT" sz="1600" dirty="0">
                <a:latin typeface="HurmeGeometricSans4 Regular" panose="020B0500020000000000" pitchFamily="34" charset="0"/>
              </a:rPr>
              <a:t>A História: tempos e </a:t>
            </a:r>
            <a:r>
              <a:rPr lang="pt-PT" sz="1600" dirty="0" smtClean="0">
                <a:latin typeface="HurmeGeometricSans4 Regular" panose="020B0500020000000000" pitchFamily="34" charset="0"/>
              </a:rPr>
              <a:t>espaços </a:t>
            </a:r>
          </a:p>
          <a:p>
            <a:endParaRPr lang="pt-PT" sz="1600" dirty="0" smtClean="0">
              <a:latin typeface="HurmeGeometricSans4 Regular" panose="020B0500020000000000" pitchFamily="34" charset="0"/>
            </a:endParaRPr>
          </a:p>
          <a:p>
            <a:r>
              <a:rPr lang="pt-PT" sz="1600" b="1" dirty="0" smtClean="0">
                <a:latin typeface="HurmeGeometricSans4 Regular" panose="020B0500020000000000" pitchFamily="34" charset="0"/>
              </a:rPr>
              <a:t>História da Cultura e das Artes</a:t>
            </a:r>
            <a:endParaRPr lang="pt-PT" sz="1600" dirty="0">
              <a:latin typeface="HurmeGeometricSans4 Regular" panose="020B0500020000000000" pitchFamily="34" charset="0"/>
            </a:endParaRPr>
          </a:p>
          <a:p>
            <a:r>
              <a:rPr lang="pt-PT" sz="1600" dirty="0" smtClean="0">
                <a:latin typeface="HurmeGeometricSans4 Regular" panose="020B0500020000000000" pitchFamily="34" charset="0"/>
              </a:rPr>
              <a:t>Módulo inicial </a:t>
            </a:r>
          </a:p>
          <a:p>
            <a:endParaRPr lang="pt-PT" sz="16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urmeGeometricSans4 Regular" panose="020B0500020000000000" pitchFamily="34" charset="0"/>
            </a:endParaRPr>
          </a:p>
          <a:p>
            <a:endParaRPr lang="pt-PT" sz="1600" dirty="0">
              <a:latin typeface="HurmeGeometricSans4 Regular" panose="020B050002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88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90000" t="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838005" y="1302198"/>
            <a:ext cx="10762735" cy="125773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PT" sz="2600" b="1" dirty="0">
                <a:latin typeface="HurmeGeometricSans4 Regular" panose="020B0500020000000000" pitchFamily="34" charset="0"/>
              </a:rPr>
              <a:t>São as evidências da vida </a:t>
            </a:r>
            <a:r>
              <a:rPr lang="pt-PT" sz="2600" b="1" dirty="0" smtClean="0">
                <a:latin typeface="HurmeGeometricSans4 Regular" panose="020B0500020000000000" pitchFamily="34" charset="0"/>
              </a:rPr>
              <a:t>do homem </a:t>
            </a:r>
            <a:r>
              <a:rPr lang="pt-PT" sz="2600" b="1" dirty="0">
                <a:latin typeface="HurmeGeometricSans4 Regular" panose="020B0500020000000000" pitchFamily="34" charset="0"/>
              </a:rPr>
              <a:t>que permitem traçar a </a:t>
            </a:r>
            <a:r>
              <a:rPr lang="pt-PT" sz="2600" b="1" dirty="0" smtClean="0">
                <a:latin typeface="HurmeGeometricSans4 Regular" panose="020B0500020000000000" pitchFamily="34" charset="0"/>
              </a:rPr>
              <a:t>história </a:t>
            </a:r>
            <a:r>
              <a:rPr lang="pt-PT" sz="2600" b="1" dirty="0">
                <a:latin typeface="HurmeGeometricSans4 Regular" panose="020B0500020000000000" pitchFamily="34" charset="0"/>
              </a:rPr>
              <a:t>da humanidade e a sua relação com o meio ambiente.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pt-PT" dirty="0" smtClean="0">
              <a:solidFill>
                <a:schemeClr val="accent1">
                  <a:lumMod val="75000"/>
                </a:schemeClr>
              </a:solidFill>
              <a:latin typeface="HurmeGeometricSans4 Regular" panose="020B0500020000000000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pt-PT" dirty="0">
              <a:solidFill>
                <a:schemeClr val="accent1">
                  <a:lumMod val="75000"/>
                </a:schemeClr>
              </a:solidFill>
              <a:latin typeface="HurmeGeometricSans4 Regular" panose="020B0500020000000000" pitchFamily="34" charset="0"/>
            </a:endParaRPr>
          </a:p>
          <a:p>
            <a:pPr>
              <a:lnSpc>
                <a:spcPct val="150000"/>
              </a:lnSpc>
            </a:pPr>
            <a:endParaRPr lang="pt-PT" dirty="0">
              <a:latin typeface="HurmeGeometricSans4 Regular" panose="020B0500020000000000" pitchFamily="34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 bwMode="black">
          <a:xfrm>
            <a:off x="0" y="408239"/>
            <a:ext cx="12192000" cy="588048"/>
          </a:xfrm>
          <a:prstGeom prst="rect">
            <a:avLst/>
          </a:prstGeom>
          <a:solidFill>
            <a:srgbClr val="D9D9D9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3200" dirty="0" smtClean="0">
                <a:solidFill>
                  <a:srgbClr val="085F70"/>
                </a:solidFill>
                <a:latin typeface="HurmeGeometricSans4 Regular" panose="020B0500020000000000" pitchFamily="34" charset="0"/>
              </a:rPr>
              <a:t>O QUE SÃO VESTÍGIOS ARQUEOLÓGICOS?</a:t>
            </a:r>
            <a:endParaRPr lang="pt-PT" sz="3200" dirty="0">
              <a:solidFill>
                <a:srgbClr val="085F70"/>
              </a:solidFill>
              <a:latin typeface="HurmeGeometricSans4 Regular" panose="020B0500020000000000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838005" y="3272927"/>
            <a:ext cx="54592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PT" dirty="0">
                <a:solidFill>
                  <a:schemeClr val="accent1">
                    <a:lumMod val="75000"/>
                  </a:schemeClr>
                </a:solidFill>
                <a:latin typeface="HurmeGeometricSans4 Regular" panose="020B0500020000000000" pitchFamily="34" charset="0"/>
              </a:rPr>
              <a:t>Podem ser recolhidas através de prospeções, descobertas, escavações ou outros métodos relacionados com a vida do ser humano e o ambiente que o rodeia.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6132685" y="2359726"/>
            <a:ext cx="6096000" cy="4134725"/>
            <a:chOff x="2754325" y="2182821"/>
            <a:chExt cx="6096000" cy="4134725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202125"/>
                </a:clrFrom>
                <a:clrTo>
                  <a:srgbClr val="20212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8594" y="2182821"/>
              <a:ext cx="4767463" cy="3575598"/>
            </a:xfrm>
            <a:prstGeom prst="rect">
              <a:avLst/>
            </a:prstGeom>
          </p:spPr>
        </p:pic>
        <p:sp>
          <p:nvSpPr>
            <p:cNvPr id="8" name="Retângulo 7"/>
            <p:cNvSpPr/>
            <p:nvPr/>
          </p:nvSpPr>
          <p:spPr>
            <a:xfrm>
              <a:off x="2754325" y="5758419"/>
              <a:ext cx="6096000" cy="55912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spcAft>
                  <a:spcPts val="1000"/>
                </a:spcAft>
              </a:pPr>
              <a:r>
                <a:rPr lang="pt-PT" sz="1100" b="1" dirty="0">
                  <a:solidFill>
                    <a:srgbClr val="0070C0"/>
                  </a:solidFill>
                  <a:latin typeface="HurmeGeometricSans4 Regular" panose="020B0500020000000000" pitchFamily="34" charset="0"/>
                  <a:ea typeface="Times New Roman" panose="02020603050405020304" pitchFamily="18" charset="0"/>
                </a:rPr>
                <a:t>Taça de </a:t>
              </a:r>
              <a:r>
                <a:rPr lang="pt-PT" sz="1100" b="1" dirty="0" err="1">
                  <a:solidFill>
                    <a:srgbClr val="0070C0"/>
                  </a:solidFill>
                  <a:latin typeface="HurmeGeometricSans4 Regular" panose="020B0500020000000000" pitchFamily="34" charset="0"/>
                  <a:ea typeface="Times New Roman" panose="02020603050405020304" pitchFamily="18" charset="0"/>
                </a:rPr>
                <a:t>sigillata</a:t>
              </a:r>
              <a:r>
                <a:rPr lang="pt-PT" sz="1100" b="1" dirty="0">
                  <a:solidFill>
                    <a:srgbClr val="0070C0"/>
                  </a:solidFill>
                  <a:latin typeface="HurmeGeometricSans4 Regular" panose="020B0500020000000000" pitchFamily="34" charset="0"/>
                  <a:ea typeface="Times New Roman" panose="02020603050405020304" pitchFamily="18" charset="0"/>
                </a:rPr>
                <a:t> hispânica, </a:t>
              </a:r>
              <a:endParaRPr lang="pt-PT" sz="1100" i="1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>
                <a:spcAft>
                  <a:spcPts val="1000"/>
                </a:spcAft>
              </a:pPr>
              <a:r>
                <a:rPr lang="pt-PT" sz="1100" b="1" dirty="0">
                  <a:solidFill>
                    <a:srgbClr val="0070C0"/>
                  </a:solidFill>
                  <a:latin typeface="HurmeGeometricSans4 Regular" panose="020B0500020000000000" pitchFamily="34" charset="0"/>
                  <a:ea typeface="Times New Roman" panose="02020603050405020304" pitchFamily="18" charset="0"/>
                </a:rPr>
                <a:t>recolhida no Castro das Ermidas</a:t>
              </a:r>
              <a:endParaRPr lang="pt-PT" sz="1100" i="1" dirty="0">
                <a:solidFill>
                  <a:srgbClr val="44546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47719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90000" t="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Grp="1" noChangeArrowheads="1"/>
          </p:cNvSpPr>
          <p:nvPr>
            <p:ph idx="1"/>
          </p:nvPr>
        </p:nvSpPr>
        <p:spPr bwMode="auto">
          <a:xfrm>
            <a:off x="301011" y="1311584"/>
            <a:ext cx="7088188" cy="240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pt-PT" sz="2800" dirty="0">
                <a:solidFill>
                  <a:srgbClr val="085F70"/>
                </a:solidFill>
                <a:latin typeface="HurmeGeometricSans4 Regular" panose="020B0500020000000000" pitchFamily="34" charset="0"/>
              </a:rPr>
              <a:t> Análise de documentos </a:t>
            </a:r>
            <a:r>
              <a:rPr lang="pt-PT" sz="2800" dirty="0" smtClean="0">
                <a:solidFill>
                  <a:srgbClr val="085F70"/>
                </a:solidFill>
                <a:latin typeface="HurmeGeometricSans4 Regular" panose="020B0500020000000000" pitchFamily="34" charset="0"/>
              </a:rPr>
              <a:t>antigos		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pt-PT" sz="2800" dirty="0" smtClean="0">
                <a:solidFill>
                  <a:srgbClr val="085F70"/>
                </a:solidFill>
                <a:latin typeface="HurmeGeometricSans4 Regular" panose="020B0500020000000000" pitchFamily="34" charset="0"/>
              </a:rPr>
              <a:t> </a:t>
            </a:r>
            <a:r>
              <a:rPr lang="pt-PT" sz="2800" dirty="0">
                <a:solidFill>
                  <a:srgbClr val="085F70"/>
                </a:solidFill>
                <a:latin typeface="HurmeGeometricSans4 Regular" panose="020B0500020000000000" pitchFamily="34" charset="0"/>
              </a:rPr>
              <a:t>Análise de mapas </a:t>
            </a:r>
          </a:p>
          <a:p>
            <a:pPr marL="0" indent="0" eaLnBrk="1" hangingPunct="1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None/>
              <a:defRPr/>
            </a:pPr>
            <a:endParaRPr lang="pt-PT" sz="2800" dirty="0">
              <a:solidFill>
                <a:srgbClr val="085F70"/>
              </a:solidFill>
              <a:latin typeface="HurmeGeometricSans4 Regular" panose="020B0500020000000000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485127" y="4687658"/>
            <a:ext cx="16962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dirty="0">
                <a:solidFill>
                  <a:srgbClr val="1E7047"/>
                </a:solidFill>
                <a:latin typeface="HurmeGeometricSans4 Regular" panose="020B0500020000000000" pitchFamily="34" charset="0"/>
              </a:rPr>
              <a:t>Mamoas… 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3801235" y="4625076"/>
            <a:ext cx="12827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pt-PT" sz="2400" dirty="0">
                <a:solidFill>
                  <a:srgbClr val="1E7047"/>
                </a:solidFill>
                <a:latin typeface="HurmeGeometricSans4 Regular" panose="020B0500020000000000" pitchFamily="34" charset="0"/>
              </a:rPr>
              <a:t>Crasto…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2220125" y="4562496"/>
            <a:ext cx="15215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pt-PT" sz="2400" dirty="0" smtClean="0">
                <a:solidFill>
                  <a:srgbClr val="1E7047"/>
                </a:solidFill>
                <a:latin typeface="HurmeGeometricSans4 Regular" panose="020B0500020000000000" pitchFamily="34" charset="0"/>
              </a:rPr>
              <a:t>Lamela …</a:t>
            </a:r>
            <a:endParaRPr lang="pt-PT" sz="2400" dirty="0">
              <a:solidFill>
                <a:srgbClr val="1E7047"/>
              </a:solidFill>
              <a:latin typeface="HurmeGeometricSans4 Regular" panose="020B0500020000000000" pitchFamily="34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485127" y="5519934"/>
            <a:ext cx="15327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pt-PT" sz="2400" dirty="0" smtClean="0">
                <a:solidFill>
                  <a:srgbClr val="1E7047"/>
                </a:solidFill>
                <a:latin typeface="HurmeGeometricSans4 Regular" panose="020B0500020000000000" pitchFamily="34" charset="0"/>
              </a:rPr>
              <a:t>Crastelo…</a:t>
            </a:r>
            <a:endParaRPr lang="pt-PT" sz="2400" dirty="0">
              <a:solidFill>
                <a:srgbClr val="1E7047"/>
              </a:solidFill>
              <a:latin typeface="HurmeGeometricSans4 Regular" panose="020B0500020000000000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47" t="4242" r="5997" b="46465"/>
          <a:stretch/>
        </p:blipFill>
        <p:spPr>
          <a:xfrm>
            <a:off x="6107746" y="1379135"/>
            <a:ext cx="5655849" cy="4799551"/>
          </a:xfrm>
          <a:prstGeom prst="rect">
            <a:avLst/>
          </a:prstGeom>
          <a:ln>
            <a:noFill/>
          </a:ln>
          <a:effectLst/>
        </p:spPr>
      </p:pic>
      <p:sp>
        <p:nvSpPr>
          <p:cNvPr id="20" name="Retângulo 19"/>
          <p:cNvSpPr/>
          <p:nvPr/>
        </p:nvSpPr>
        <p:spPr>
          <a:xfrm>
            <a:off x="3682385" y="5549685"/>
            <a:ext cx="11785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pt-PT" sz="2400" dirty="0" smtClean="0">
                <a:solidFill>
                  <a:srgbClr val="1E7047"/>
                </a:solidFill>
                <a:latin typeface="HurmeGeometricSans4 Regular" panose="020B0500020000000000" pitchFamily="34" charset="0"/>
              </a:rPr>
              <a:t>Lages…</a:t>
            </a:r>
            <a:endParaRPr lang="pt-PT" sz="2400" dirty="0">
              <a:solidFill>
                <a:srgbClr val="1E7047"/>
              </a:solidFill>
              <a:latin typeface="HurmeGeometricSans4 Regular" panose="020B0500020000000000" pitchFamily="34" charset="0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2178182" y="5519934"/>
            <a:ext cx="13035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lang="pt-PT" sz="2400" dirty="0" err="1" smtClean="0">
                <a:solidFill>
                  <a:srgbClr val="1E7047"/>
                </a:solidFill>
                <a:latin typeface="HurmeGeometricSans4 Regular" panose="020B0500020000000000" pitchFamily="34" charset="0"/>
              </a:rPr>
              <a:t>Agrelo</a:t>
            </a:r>
            <a:r>
              <a:rPr lang="pt-PT" sz="2400" dirty="0" smtClean="0">
                <a:solidFill>
                  <a:srgbClr val="1E7047"/>
                </a:solidFill>
                <a:latin typeface="HurmeGeometricSans4 Regular" panose="020B0500020000000000" pitchFamily="34" charset="0"/>
              </a:rPr>
              <a:t>…</a:t>
            </a:r>
            <a:endParaRPr lang="pt-PT" sz="2400" dirty="0">
              <a:solidFill>
                <a:srgbClr val="1E7047"/>
              </a:solidFill>
              <a:latin typeface="HurmeGeometricSans4 Regular" panose="020B0500020000000000" pitchFamily="34" charset="0"/>
            </a:endParaRPr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0" y="289708"/>
            <a:ext cx="12192000" cy="663038"/>
          </a:xfrm>
          <a:solidFill>
            <a:srgbClr val="D9D9D9"/>
          </a:solidFill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pt-PT" sz="3200" dirty="0">
                <a:solidFill>
                  <a:srgbClr val="085F70"/>
                </a:solidFill>
                <a:latin typeface="HurmeGeometricSans4 Regular" panose="020B0500020000000000" pitchFamily="34" charset="0"/>
              </a:rPr>
              <a:t>Como se descobrem os vestígios?</a:t>
            </a:r>
          </a:p>
        </p:txBody>
      </p:sp>
    </p:spTree>
    <p:extLst>
      <p:ext uri="{BB962C8B-B14F-4D97-AF65-F5344CB8AC3E}">
        <p14:creationId xmlns:p14="http://schemas.microsoft.com/office/powerpoint/2010/main" val="228931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90000" t="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40430"/>
            <a:ext cx="12192000" cy="504919"/>
          </a:xfrm>
          <a:solidFill>
            <a:srgbClr val="D9D9D9"/>
          </a:solidFill>
          <a:ln>
            <a:noFill/>
          </a:ln>
        </p:spPr>
        <p:txBody>
          <a:bodyPr>
            <a:normAutofit fontScale="90000"/>
          </a:bodyPr>
          <a:lstStyle/>
          <a:p>
            <a:pPr algn="l"/>
            <a:r>
              <a:rPr lang="pt-PT" sz="3200" dirty="0">
                <a:solidFill>
                  <a:srgbClr val="085F70"/>
                </a:solidFill>
                <a:latin typeface="HurmeGeometricSans4 Regular" panose="020B0500020000000000" pitchFamily="34" charset="0"/>
              </a:rPr>
              <a:t>Como se descobrem os vestígios?</a:t>
            </a:r>
          </a:p>
        </p:txBody>
      </p:sp>
      <p:sp>
        <p:nvSpPr>
          <p:cNvPr id="10" name="Rectangle 8"/>
          <p:cNvSpPr>
            <a:spLocks noGrp="1" noChangeArrowheads="1"/>
          </p:cNvSpPr>
          <p:nvPr>
            <p:ph idx="1"/>
          </p:nvPr>
        </p:nvSpPr>
        <p:spPr bwMode="auto">
          <a:xfrm>
            <a:off x="307021" y="949152"/>
            <a:ext cx="2523409" cy="2489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rmAutofit lnSpcReduction="10000"/>
          </a:bodyPr>
          <a:lstStyle/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pt-PT" sz="2400" dirty="0" smtClean="0">
                <a:solidFill>
                  <a:srgbClr val="085F7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rmeGeometricSans4 Regular" panose="020B0500020000000000" pitchFamily="34" charset="0"/>
              </a:rPr>
              <a:t>Achados 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pt-PT" sz="2400" dirty="0" smtClean="0">
                <a:solidFill>
                  <a:srgbClr val="085F7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rmeGeometricSans4 Regular" panose="020B0500020000000000" pitchFamily="34" charset="0"/>
              </a:rPr>
              <a:t>Fortuitos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pt-PT" sz="2400" dirty="0" smtClean="0">
                <a:solidFill>
                  <a:srgbClr val="085F7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rmeGeometricSans4 Regular" panose="020B0500020000000000" pitchFamily="34" charset="0"/>
              </a:rPr>
              <a:t>Prospeção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pt-PT" sz="2400" dirty="0" smtClean="0">
                <a:solidFill>
                  <a:srgbClr val="085F7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urmeGeometricSans4 Regular" panose="020B0500020000000000" pitchFamily="34" charset="0"/>
              </a:rPr>
              <a:t>Escavação </a:t>
            </a:r>
            <a:endParaRPr lang="pt-PT" sz="2400" dirty="0">
              <a:solidFill>
                <a:srgbClr val="085F7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urmeGeometricSans4 Regular" panose="020B0500020000000000" pitchFamily="34" charset="0"/>
            </a:endParaRPr>
          </a:p>
        </p:txBody>
      </p:sp>
      <p:pic>
        <p:nvPicPr>
          <p:cNvPr id="11" name="Picture 13" descr="DSCF551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60606"/>
              </a:clrFrom>
              <a:clrTo>
                <a:srgbClr val="06060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2" t="17480" r="16876" b="12532"/>
          <a:stretch>
            <a:fillRect/>
          </a:stretch>
        </p:blipFill>
        <p:spPr bwMode="auto">
          <a:xfrm>
            <a:off x="2830430" y="1246527"/>
            <a:ext cx="2332782" cy="1806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 descr="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74059" y="1784161"/>
            <a:ext cx="2692866" cy="770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GA2006-0147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7" t="16640" b="26195"/>
          <a:stretch>
            <a:fillRect/>
          </a:stretch>
        </p:blipFill>
        <p:spPr bwMode="auto">
          <a:xfrm>
            <a:off x="4408322" y="3939479"/>
            <a:ext cx="2976311" cy="259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GA2006-014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35" y="3939479"/>
            <a:ext cx="3464729" cy="2599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02 Ara0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12123"/>
              </a:clrFrom>
              <a:clrTo>
                <a:srgbClr val="21212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8" r="8389" b="6201"/>
          <a:stretch>
            <a:fillRect/>
          </a:stretch>
        </p:blipFill>
        <p:spPr bwMode="auto">
          <a:xfrm>
            <a:off x="5418373" y="758080"/>
            <a:ext cx="1827019" cy="2743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6" t="3434" r="36457" b="41415"/>
          <a:stretch/>
        </p:blipFill>
        <p:spPr>
          <a:xfrm>
            <a:off x="7459191" y="3946944"/>
            <a:ext cx="3381390" cy="25992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18" y="831137"/>
            <a:ext cx="1955979" cy="260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6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90000" t="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777651"/>
            <a:ext cx="12212664" cy="2438642"/>
            <a:chOff x="-45713" y="1026857"/>
            <a:chExt cx="12132737" cy="2438642"/>
          </a:xfrm>
        </p:grpSpPr>
        <p:pic>
          <p:nvPicPr>
            <p:cNvPr id="21" name="Picture 9" descr="GA2010-014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8526" y="1026857"/>
              <a:ext cx="3266838" cy="2419200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2" descr="GA2010-0154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13" y="1026858"/>
              <a:ext cx="3199221" cy="241772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1" descr="GA2010-0154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2160" y="1027636"/>
              <a:ext cx="3286833" cy="2419200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6" descr="GA2010-0177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2195" y="1026857"/>
              <a:ext cx="3224829" cy="2438642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upo 7"/>
          <p:cNvGrpSpPr/>
          <p:nvPr/>
        </p:nvGrpSpPr>
        <p:grpSpPr>
          <a:xfrm>
            <a:off x="1113971" y="3646314"/>
            <a:ext cx="9985191" cy="2959200"/>
            <a:chOff x="1318032" y="3725931"/>
            <a:chExt cx="9985191" cy="2959200"/>
          </a:xfrm>
        </p:grpSpPr>
        <p:pic>
          <p:nvPicPr>
            <p:cNvPr id="25" name="Picture 10" descr="GA2010-0144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8032" y="3725932"/>
              <a:ext cx="3946081" cy="2958332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9" descr="DSC0846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89" t="35394" r="30128" b="30562"/>
            <a:stretch>
              <a:fillRect/>
            </a:stretch>
          </p:blipFill>
          <p:spPr bwMode="auto">
            <a:xfrm>
              <a:off x="5264113" y="3725931"/>
              <a:ext cx="6039110" cy="2959200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ítulo 1"/>
          <p:cNvSpPr txBox="1">
            <a:spLocks/>
          </p:cNvSpPr>
          <p:nvPr/>
        </p:nvSpPr>
        <p:spPr bwMode="black">
          <a:xfrm>
            <a:off x="0" y="101818"/>
            <a:ext cx="12192000" cy="471387"/>
          </a:xfrm>
          <a:prstGeom prst="rect">
            <a:avLst/>
          </a:prstGeom>
          <a:solidFill>
            <a:srgbClr val="D9D9D9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200" cap="none" dirty="0" smtClean="0">
                <a:solidFill>
                  <a:srgbClr val="085F70"/>
                </a:solidFill>
                <a:latin typeface="HurmeGeometricSans4 Regular" panose="020B0500020000000000" pitchFamily="34" charset="0"/>
              </a:rPr>
              <a:t>E</a:t>
            </a:r>
            <a:r>
              <a:rPr lang="pt-PT" cap="none" dirty="0" smtClean="0">
                <a:solidFill>
                  <a:srgbClr val="085F70"/>
                </a:solidFill>
                <a:latin typeface="HurmeGeometricSans4 Regular" panose="020B0500020000000000" pitchFamily="34" charset="0"/>
              </a:rPr>
              <a:t>scavação</a:t>
            </a:r>
            <a:endParaRPr lang="pt-PT" cap="none" dirty="0">
              <a:solidFill>
                <a:srgbClr val="085F70"/>
              </a:solidFill>
              <a:latin typeface="HurmeGeometricSans4 Regular" panose="020B0500020000000000" pitchFamily="34" charset="0"/>
            </a:endParaRPr>
          </a:p>
        </p:txBody>
      </p:sp>
      <p:cxnSp>
        <p:nvCxnSpPr>
          <p:cNvPr id="4" name="Conexão reta 3"/>
          <p:cNvCxnSpPr/>
          <p:nvPr/>
        </p:nvCxnSpPr>
        <p:spPr>
          <a:xfrm>
            <a:off x="2812647" y="3407365"/>
            <a:ext cx="6795377" cy="0"/>
          </a:xfrm>
          <a:prstGeom prst="line">
            <a:avLst/>
          </a:prstGeom>
          <a:ln w="38100">
            <a:solidFill>
              <a:srgbClr val="085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724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5F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21" y="118072"/>
            <a:ext cx="8174183" cy="6497848"/>
          </a:xfrm>
        </p:spPr>
      </p:pic>
      <p:sp>
        <p:nvSpPr>
          <p:cNvPr id="6" name="Forma livre 5"/>
          <p:cNvSpPr/>
          <p:nvPr/>
        </p:nvSpPr>
        <p:spPr>
          <a:xfrm>
            <a:off x="4003963" y="561111"/>
            <a:ext cx="3221181" cy="5964382"/>
          </a:xfrm>
          <a:custGeom>
            <a:avLst/>
            <a:gdLst>
              <a:gd name="connsiteX0" fmla="*/ 2528454 w 2556163"/>
              <a:gd name="connsiteY0" fmla="*/ 0 h 2777836"/>
              <a:gd name="connsiteX1" fmla="*/ 2535382 w 2556163"/>
              <a:gd name="connsiteY1" fmla="*/ 41564 h 2777836"/>
              <a:gd name="connsiteX2" fmla="*/ 2542309 w 2556163"/>
              <a:gd name="connsiteY2" fmla="*/ 62346 h 2777836"/>
              <a:gd name="connsiteX3" fmla="*/ 2556163 w 2556163"/>
              <a:gd name="connsiteY3" fmla="*/ 193964 h 2777836"/>
              <a:gd name="connsiteX4" fmla="*/ 2542309 w 2556163"/>
              <a:gd name="connsiteY4" fmla="*/ 311727 h 2777836"/>
              <a:gd name="connsiteX5" fmla="*/ 2521527 w 2556163"/>
              <a:gd name="connsiteY5" fmla="*/ 387927 h 2777836"/>
              <a:gd name="connsiteX6" fmla="*/ 2514600 w 2556163"/>
              <a:gd name="connsiteY6" fmla="*/ 422564 h 2777836"/>
              <a:gd name="connsiteX7" fmla="*/ 2486891 w 2556163"/>
              <a:gd name="connsiteY7" fmla="*/ 491836 h 2777836"/>
              <a:gd name="connsiteX8" fmla="*/ 2459182 w 2556163"/>
              <a:gd name="connsiteY8" fmla="*/ 554182 h 2777836"/>
              <a:gd name="connsiteX9" fmla="*/ 2452254 w 2556163"/>
              <a:gd name="connsiteY9" fmla="*/ 588818 h 2777836"/>
              <a:gd name="connsiteX10" fmla="*/ 2424545 w 2556163"/>
              <a:gd name="connsiteY10" fmla="*/ 602673 h 2777836"/>
              <a:gd name="connsiteX11" fmla="*/ 2396836 w 2556163"/>
              <a:gd name="connsiteY11" fmla="*/ 630382 h 2777836"/>
              <a:gd name="connsiteX12" fmla="*/ 2382982 w 2556163"/>
              <a:gd name="connsiteY12" fmla="*/ 651164 h 2777836"/>
              <a:gd name="connsiteX13" fmla="*/ 2341418 w 2556163"/>
              <a:gd name="connsiteY13" fmla="*/ 692727 h 2777836"/>
              <a:gd name="connsiteX14" fmla="*/ 2320636 w 2556163"/>
              <a:gd name="connsiteY14" fmla="*/ 713509 h 2777836"/>
              <a:gd name="connsiteX15" fmla="*/ 2299854 w 2556163"/>
              <a:gd name="connsiteY15" fmla="*/ 727364 h 2777836"/>
              <a:gd name="connsiteX16" fmla="*/ 2230582 w 2556163"/>
              <a:gd name="connsiteY16" fmla="*/ 782782 h 2777836"/>
              <a:gd name="connsiteX17" fmla="*/ 2085109 w 2556163"/>
              <a:gd name="connsiteY17" fmla="*/ 886691 h 2777836"/>
              <a:gd name="connsiteX18" fmla="*/ 1918854 w 2556163"/>
              <a:gd name="connsiteY18" fmla="*/ 983673 h 2777836"/>
              <a:gd name="connsiteX19" fmla="*/ 1891145 w 2556163"/>
              <a:gd name="connsiteY19" fmla="*/ 1011382 h 2777836"/>
              <a:gd name="connsiteX20" fmla="*/ 1835727 w 2556163"/>
              <a:gd name="connsiteY20" fmla="*/ 1046018 h 2777836"/>
              <a:gd name="connsiteX21" fmla="*/ 1745673 w 2556163"/>
              <a:gd name="connsiteY21" fmla="*/ 1143000 h 2777836"/>
              <a:gd name="connsiteX22" fmla="*/ 1711036 w 2556163"/>
              <a:gd name="connsiteY22" fmla="*/ 1170709 h 2777836"/>
              <a:gd name="connsiteX23" fmla="*/ 1662545 w 2556163"/>
              <a:gd name="connsiteY23" fmla="*/ 1205346 h 2777836"/>
              <a:gd name="connsiteX24" fmla="*/ 1572491 w 2556163"/>
              <a:gd name="connsiteY24" fmla="*/ 1288473 h 2777836"/>
              <a:gd name="connsiteX25" fmla="*/ 1517073 w 2556163"/>
              <a:gd name="connsiteY25" fmla="*/ 1330036 h 2777836"/>
              <a:gd name="connsiteX26" fmla="*/ 1482436 w 2556163"/>
              <a:gd name="connsiteY26" fmla="*/ 1357746 h 2777836"/>
              <a:gd name="connsiteX27" fmla="*/ 1447800 w 2556163"/>
              <a:gd name="connsiteY27" fmla="*/ 1406236 h 2777836"/>
              <a:gd name="connsiteX28" fmla="*/ 1427018 w 2556163"/>
              <a:gd name="connsiteY28" fmla="*/ 1427018 h 2777836"/>
              <a:gd name="connsiteX29" fmla="*/ 1413163 w 2556163"/>
              <a:gd name="connsiteY29" fmla="*/ 1454727 h 2777836"/>
              <a:gd name="connsiteX30" fmla="*/ 1406236 w 2556163"/>
              <a:gd name="connsiteY30" fmla="*/ 1475509 h 2777836"/>
              <a:gd name="connsiteX31" fmla="*/ 1316182 w 2556163"/>
              <a:gd name="connsiteY31" fmla="*/ 1510146 h 2777836"/>
              <a:gd name="connsiteX32" fmla="*/ 1302327 w 2556163"/>
              <a:gd name="connsiteY32" fmla="*/ 1530927 h 2777836"/>
              <a:gd name="connsiteX33" fmla="*/ 1260763 w 2556163"/>
              <a:gd name="connsiteY33" fmla="*/ 1600200 h 2777836"/>
              <a:gd name="connsiteX34" fmla="*/ 1239982 w 2556163"/>
              <a:gd name="connsiteY34" fmla="*/ 1620982 h 2777836"/>
              <a:gd name="connsiteX35" fmla="*/ 1226127 w 2556163"/>
              <a:gd name="connsiteY35" fmla="*/ 1641764 h 2777836"/>
              <a:gd name="connsiteX36" fmla="*/ 1198418 w 2556163"/>
              <a:gd name="connsiteY36" fmla="*/ 1662546 h 2777836"/>
              <a:gd name="connsiteX37" fmla="*/ 1163782 w 2556163"/>
              <a:gd name="connsiteY37" fmla="*/ 1683327 h 2777836"/>
              <a:gd name="connsiteX38" fmla="*/ 1143000 w 2556163"/>
              <a:gd name="connsiteY38" fmla="*/ 1697182 h 2777836"/>
              <a:gd name="connsiteX39" fmla="*/ 1080654 w 2556163"/>
              <a:gd name="connsiteY39" fmla="*/ 1766455 h 2777836"/>
              <a:gd name="connsiteX40" fmla="*/ 1052945 w 2556163"/>
              <a:gd name="connsiteY40" fmla="*/ 1794164 h 2777836"/>
              <a:gd name="connsiteX41" fmla="*/ 1032163 w 2556163"/>
              <a:gd name="connsiteY41" fmla="*/ 1808018 h 2777836"/>
              <a:gd name="connsiteX42" fmla="*/ 997527 w 2556163"/>
              <a:gd name="connsiteY42" fmla="*/ 1849582 h 2777836"/>
              <a:gd name="connsiteX43" fmla="*/ 942109 w 2556163"/>
              <a:gd name="connsiteY43" fmla="*/ 1898073 h 2777836"/>
              <a:gd name="connsiteX44" fmla="*/ 900545 w 2556163"/>
              <a:gd name="connsiteY44" fmla="*/ 1946564 h 2777836"/>
              <a:gd name="connsiteX45" fmla="*/ 865909 w 2556163"/>
              <a:gd name="connsiteY45" fmla="*/ 1967346 h 2777836"/>
              <a:gd name="connsiteX46" fmla="*/ 824345 w 2556163"/>
              <a:gd name="connsiteY46" fmla="*/ 2022764 h 2777836"/>
              <a:gd name="connsiteX47" fmla="*/ 817418 w 2556163"/>
              <a:gd name="connsiteY47" fmla="*/ 2043546 h 2777836"/>
              <a:gd name="connsiteX48" fmla="*/ 768927 w 2556163"/>
              <a:gd name="connsiteY48" fmla="*/ 2105891 h 2777836"/>
              <a:gd name="connsiteX49" fmla="*/ 734291 w 2556163"/>
              <a:gd name="connsiteY49" fmla="*/ 2154382 h 2777836"/>
              <a:gd name="connsiteX50" fmla="*/ 692727 w 2556163"/>
              <a:gd name="connsiteY50" fmla="*/ 2202873 h 2777836"/>
              <a:gd name="connsiteX51" fmla="*/ 671945 w 2556163"/>
              <a:gd name="connsiteY51" fmla="*/ 2230582 h 2777836"/>
              <a:gd name="connsiteX52" fmla="*/ 623454 w 2556163"/>
              <a:gd name="connsiteY52" fmla="*/ 2265218 h 2777836"/>
              <a:gd name="connsiteX53" fmla="*/ 581891 w 2556163"/>
              <a:gd name="connsiteY53" fmla="*/ 2320636 h 2777836"/>
              <a:gd name="connsiteX54" fmla="*/ 568036 w 2556163"/>
              <a:gd name="connsiteY54" fmla="*/ 2341418 h 2777836"/>
              <a:gd name="connsiteX55" fmla="*/ 512618 w 2556163"/>
              <a:gd name="connsiteY55" fmla="*/ 2382982 h 2777836"/>
              <a:gd name="connsiteX56" fmla="*/ 484909 w 2556163"/>
              <a:gd name="connsiteY56" fmla="*/ 2396836 h 2777836"/>
              <a:gd name="connsiteX57" fmla="*/ 443345 w 2556163"/>
              <a:gd name="connsiteY57" fmla="*/ 2424546 h 2777836"/>
              <a:gd name="connsiteX58" fmla="*/ 346363 w 2556163"/>
              <a:gd name="connsiteY58" fmla="*/ 2466109 h 2777836"/>
              <a:gd name="connsiteX59" fmla="*/ 263236 w 2556163"/>
              <a:gd name="connsiteY59" fmla="*/ 2500746 h 2777836"/>
              <a:gd name="connsiteX60" fmla="*/ 193963 w 2556163"/>
              <a:gd name="connsiteY60" fmla="*/ 2528455 h 2777836"/>
              <a:gd name="connsiteX61" fmla="*/ 145473 w 2556163"/>
              <a:gd name="connsiteY61" fmla="*/ 2556164 h 2777836"/>
              <a:gd name="connsiteX62" fmla="*/ 96982 w 2556163"/>
              <a:gd name="connsiteY62" fmla="*/ 2583873 h 2777836"/>
              <a:gd name="connsiteX63" fmla="*/ 76200 w 2556163"/>
              <a:gd name="connsiteY63" fmla="*/ 2618509 h 2777836"/>
              <a:gd name="connsiteX64" fmla="*/ 69273 w 2556163"/>
              <a:gd name="connsiteY64" fmla="*/ 2646218 h 2777836"/>
              <a:gd name="connsiteX65" fmla="*/ 48491 w 2556163"/>
              <a:gd name="connsiteY65" fmla="*/ 2673927 h 2777836"/>
              <a:gd name="connsiteX66" fmla="*/ 41563 w 2556163"/>
              <a:gd name="connsiteY66" fmla="*/ 2694709 h 2777836"/>
              <a:gd name="connsiteX67" fmla="*/ 27709 w 2556163"/>
              <a:gd name="connsiteY67" fmla="*/ 2715491 h 2777836"/>
              <a:gd name="connsiteX68" fmla="*/ 20782 w 2556163"/>
              <a:gd name="connsiteY68" fmla="*/ 2757055 h 2777836"/>
              <a:gd name="connsiteX69" fmla="*/ 0 w 2556163"/>
              <a:gd name="connsiteY69" fmla="*/ 2777836 h 2777836"/>
              <a:gd name="connsiteX0" fmla="*/ 2653145 w 2680854"/>
              <a:gd name="connsiteY0" fmla="*/ 0 h 3345873"/>
              <a:gd name="connsiteX1" fmla="*/ 2660073 w 2680854"/>
              <a:gd name="connsiteY1" fmla="*/ 41564 h 3345873"/>
              <a:gd name="connsiteX2" fmla="*/ 2667000 w 2680854"/>
              <a:gd name="connsiteY2" fmla="*/ 62346 h 3345873"/>
              <a:gd name="connsiteX3" fmla="*/ 2680854 w 2680854"/>
              <a:gd name="connsiteY3" fmla="*/ 193964 h 3345873"/>
              <a:gd name="connsiteX4" fmla="*/ 2667000 w 2680854"/>
              <a:gd name="connsiteY4" fmla="*/ 311727 h 3345873"/>
              <a:gd name="connsiteX5" fmla="*/ 2646218 w 2680854"/>
              <a:gd name="connsiteY5" fmla="*/ 387927 h 3345873"/>
              <a:gd name="connsiteX6" fmla="*/ 2639291 w 2680854"/>
              <a:gd name="connsiteY6" fmla="*/ 422564 h 3345873"/>
              <a:gd name="connsiteX7" fmla="*/ 2611582 w 2680854"/>
              <a:gd name="connsiteY7" fmla="*/ 491836 h 3345873"/>
              <a:gd name="connsiteX8" fmla="*/ 2583873 w 2680854"/>
              <a:gd name="connsiteY8" fmla="*/ 554182 h 3345873"/>
              <a:gd name="connsiteX9" fmla="*/ 2576945 w 2680854"/>
              <a:gd name="connsiteY9" fmla="*/ 588818 h 3345873"/>
              <a:gd name="connsiteX10" fmla="*/ 2549236 w 2680854"/>
              <a:gd name="connsiteY10" fmla="*/ 602673 h 3345873"/>
              <a:gd name="connsiteX11" fmla="*/ 2521527 w 2680854"/>
              <a:gd name="connsiteY11" fmla="*/ 630382 h 3345873"/>
              <a:gd name="connsiteX12" fmla="*/ 2507673 w 2680854"/>
              <a:gd name="connsiteY12" fmla="*/ 651164 h 3345873"/>
              <a:gd name="connsiteX13" fmla="*/ 2466109 w 2680854"/>
              <a:gd name="connsiteY13" fmla="*/ 692727 h 3345873"/>
              <a:gd name="connsiteX14" fmla="*/ 2445327 w 2680854"/>
              <a:gd name="connsiteY14" fmla="*/ 713509 h 3345873"/>
              <a:gd name="connsiteX15" fmla="*/ 2424545 w 2680854"/>
              <a:gd name="connsiteY15" fmla="*/ 727364 h 3345873"/>
              <a:gd name="connsiteX16" fmla="*/ 2355273 w 2680854"/>
              <a:gd name="connsiteY16" fmla="*/ 782782 h 3345873"/>
              <a:gd name="connsiteX17" fmla="*/ 2209800 w 2680854"/>
              <a:gd name="connsiteY17" fmla="*/ 886691 h 3345873"/>
              <a:gd name="connsiteX18" fmla="*/ 2043545 w 2680854"/>
              <a:gd name="connsiteY18" fmla="*/ 983673 h 3345873"/>
              <a:gd name="connsiteX19" fmla="*/ 2015836 w 2680854"/>
              <a:gd name="connsiteY19" fmla="*/ 1011382 h 3345873"/>
              <a:gd name="connsiteX20" fmla="*/ 1960418 w 2680854"/>
              <a:gd name="connsiteY20" fmla="*/ 1046018 h 3345873"/>
              <a:gd name="connsiteX21" fmla="*/ 1870364 w 2680854"/>
              <a:gd name="connsiteY21" fmla="*/ 1143000 h 3345873"/>
              <a:gd name="connsiteX22" fmla="*/ 1835727 w 2680854"/>
              <a:gd name="connsiteY22" fmla="*/ 1170709 h 3345873"/>
              <a:gd name="connsiteX23" fmla="*/ 1787236 w 2680854"/>
              <a:gd name="connsiteY23" fmla="*/ 1205346 h 3345873"/>
              <a:gd name="connsiteX24" fmla="*/ 1697182 w 2680854"/>
              <a:gd name="connsiteY24" fmla="*/ 1288473 h 3345873"/>
              <a:gd name="connsiteX25" fmla="*/ 1641764 w 2680854"/>
              <a:gd name="connsiteY25" fmla="*/ 1330036 h 3345873"/>
              <a:gd name="connsiteX26" fmla="*/ 1607127 w 2680854"/>
              <a:gd name="connsiteY26" fmla="*/ 1357746 h 3345873"/>
              <a:gd name="connsiteX27" fmla="*/ 1572491 w 2680854"/>
              <a:gd name="connsiteY27" fmla="*/ 1406236 h 3345873"/>
              <a:gd name="connsiteX28" fmla="*/ 1551709 w 2680854"/>
              <a:gd name="connsiteY28" fmla="*/ 1427018 h 3345873"/>
              <a:gd name="connsiteX29" fmla="*/ 1537854 w 2680854"/>
              <a:gd name="connsiteY29" fmla="*/ 1454727 h 3345873"/>
              <a:gd name="connsiteX30" fmla="*/ 1530927 w 2680854"/>
              <a:gd name="connsiteY30" fmla="*/ 1475509 h 3345873"/>
              <a:gd name="connsiteX31" fmla="*/ 1440873 w 2680854"/>
              <a:gd name="connsiteY31" fmla="*/ 1510146 h 3345873"/>
              <a:gd name="connsiteX32" fmla="*/ 1427018 w 2680854"/>
              <a:gd name="connsiteY32" fmla="*/ 1530927 h 3345873"/>
              <a:gd name="connsiteX33" fmla="*/ 1385454 w 2680854"/>
              <a:gd name="connsiteY33" fmla="*/ 1600200 h 3345873"/>
              <a:gd name="connsiteX34" fmla="*/ 1364673 w 2680854"/>
              <a:gd name="connsiteY34" fmla="*/ 1620982 h 3345873"/>
              <a:gd name="connsiteX35" fmla="*/ 1350818 w 2680854"/>
              <a:gd name="connsiteY35" fmla="*/ 1641764 h 3345873"/>
              <a:gd name="connsiteX36" fmla="*/ 1323109 w 2680854"/>
              <a:gd name="connsiteY36" fmla="*/ 1662546 h 3345873"/>
              <a:gd name="connsiteX37" fmla="*/ 1288473 w 2680854"/>
              <a:gd name="connsiteY37" fmla="*/ 1683327 h 3345873"/>
              <a:gd name="connsiteX38" fmla="*/ 1267691 w 2680854"/>
              <a:gd name="connsiteY38" fmla="*/ 1697182 h 3345873"/>
              <a:gd name="connsiteX39" fmla="*/ 1205345 w 2680854"/>
              <a:gd name="connsiteY39" fmla="*/ 1766455 h 3345873"/>
              <a:gd name="connsiteX40" fmla="*/ 1177636 w 2680854"/>
              <a:gd name="connsiteY40" fmla="*/ 1794164 h 3345873"/>
              <a:gd name="connsiteX41" fmla="*/ 1156854 w 2680854"/>
              <a:gd name="connsiteY41" fmla="*/ 1808018 h 3345873"/>
              <a:gd name="connsiteX42" fmla="*/ 1122218 w 2680854"/>
              <a:gd name="connsiteY42" fmla="*/ 1849582 h 3345873"/>
              <a:gd name="connsiteX43" fmla="*/ 1066800 w 2680854"/>
              <a:gd name="connsiteY43" fmla="*/ 1898073 h 3345873"/>
              <a:gd name="connsiteX44" fmla="*/ 1025236 w 2680854"/>
              <a:gd name="connsiteY44" fmla="*/ 1946564 h 3345873"/>
              <a:gd name="connsiteX45" fmla="*/ 990600 w 2680854"/>
              <a:gd name="connsiteY45" fmla="*/ 1967346 h 3345873"/>
              <a:gd name="connsiteX46" fmla="*/ 949036 w 2680854"/>
              <a:gd name="connsiteY46" fmla="*/ 2022764 h 3345873"/>
              <a:gd name="connsiteX47" fmla="*/ 942109 w 2680854"/>
              <a:gd name="connsiteY47" fmla="*/ 2043546 h 3345873"/>
              <a:gd name="connsiteX48" fmla="*/ 893618 w 2680854"/>
              <a:gd name="connsiteY48" fmla="*/ 2105891 h 3345873"/>
              <a:gd name="connsiteX49" fmla="*/ 858982 w 2680854"/>
              <a:gd name="connsiteY49" fmla="*/ 2154382 h 3345873"/>
              <a:gd name="connsiteX50" fmla="*/ 817418 w 2680854"/>
              <a:gd name="connsiteY50" fmla="*/ 2202873 h 3345873"/>
              <a:gd name="connsiteX51" fmla="*/ 796636 w 2680854"/>
              <a:gd name="connsiteY51" fmla="*/ 2230582 h 3345873"/>
              <a:gd name="connsiteX52" fmla="*/ 748145 w 2680854"/>
              <a:gd name="connsiteY52" fmla="*/ 2265218 h 3345873"/>
              <a:gd name="connsiteX53" fmla="*/ 706582 w 2680854"/>
              <a:gd name="connsiteY53" fmla="*/ 2320636 h 3345873"/>
              <a:gd name="connsiteX54" fmla="*/ 692727 w 2680854"/>
              <a:gd name="connsiteY54" fmla="*/ 2341418 h 3345873"/>
              <a:gd name="connsiteX55" fmla="*/ 637309 w 2680854"/>
              <a:gd name="connsiteY55" fmla="*/ 2382982 h 3345873"/>
              <a:gd name="connsiteX56" fmla="*/ 609600 w 2680854"/>
              <a:gd name="connsiteY56" fmla="*/ 2396836 h 3345873"/>
              <a:gd name="connsiteX57" fmla="*/ 568036 w 2680854"/>
              <a:gd name="connsiteY57" fmla="*/ 2424546 h 3345873"/>
              <a:gd name="connsiteX58" fmla="*/ 471054 w 2680854"/>
              <a:gd name="connsiteY58" fmla="*/ 2466109 h 3345873"/>
              <a:gd name="connsiteX59" fmla="*/ 387927 w 2680854"/>
              <a:gd name="connsiteY59" fmla="*/ 2500746 h 3345873"/>
              <a:gd name="connsiteX60" fmla="*/ 318654 w 2680854"/>
              <a:gd name="connsiteY60" fmla="*/ 2528455 h 3345873"/>
              <a:gd name="connsiteX61" fmla="*/ 270164 w 2680854"/>
              <a:gd name="connsiteY61" fmla="*/ 2556164 h 3345873"/>
              <a:gd name="connsiteX62" fmla="*/ 221673 w 2680854"/>
              <a:gd name="connsiteY62" fmla="*/ 2583873 h 3345873"/>
              <a:gd name="connsiteX63" fmla="*/ 200891 w 2680854"/>
              <a:gd name="connsiteY63" fmla="*/ 2618509 h 3345873"/>
              <a:gd name="connsiteX64" fmla="*/ 193964 w 2680854"/>
              <a:gd name="connsiteY64" fmla="*/ 2646218 h 3345873"/>
              <a:gd name="connsiteX65" fmla="*/ 173182 w 2680854"/>
              <a:gd name="connsiteY65" fmla="*/ 2673927 h 3345873"/>
              <a:gd name="connsiteX66" fmla="*/ 166254 w 2680854"/>
              <a:gd name="connsiteY66" fmla="*/ 2694709 h 3345873"/>
              <a:gd name="connsiteX67" fmla="*/ 152400 w 2680854"/>
              <a:gd name="connsiteY67" fmla="*/ 2715491 h 3345873"/>
              <a:gd name="connsiteX68" fmla="*/ 145473 w 2680854"/>
              <a:gd name="connsiteY68" fmla="*/ 2757055 h 3345873"/>
              <a:gd name="connsiteX69" fmla="*/ 0 w 2680854"/>
              <a:gd name="connsiteY69" fmla="*/ 3345873 h 3345873"/>
              <a:gd name="connsiteX0" fmla="*/ 2524867 w 2552576"/>
              <a:gd name="connsiteY0" fmla="*/ 0 h 3567546"/>
              <a:gd name="connsiteX1" fmla="*/ 2531795 w 2552576"/>
              <a:gd name="connsiteY1" fmla="*/ 41564 h 3567546"/>
              <a:gd name="connsiteX2" fmla="*/ 2538722 w 2552576"/>
              <a:gd name="connsiteY2" fmla="*/ 62346 h 3567546"/>
              <a:gd name="connsiteX3" fmla="*/ 2552576 w 2552576"/>
              <a:gd name="connsiteY3" fmla="*/ 193964 h 3567546"/>
              <a:gd name="connsiteX4" fmla="*/ 2538722 w 2552576"/>
              <a:gd name="connsiteY4" fmla="*/ 311727 h 3567546"/>
              <a:gd name="connsiteX5" fmla="*/ 2517940 w 2552576"/>
              <a:gd name="connsiteY5" fmla="*/ 387927 h 3567546"/>
              <a:gd name="connsiteX6" fmla="*/ 2511013 w 2552576"/>
              <a:gd name="connsiteY6" fmla="*/ 422564 h 3567546"/>
              <a:gd name="connsiteX7" fmla="*/ 2483304 w 2552576"/>
              <a:gd name="connsiteY7" fmla="*/ 491836 h 3567546"/>
              <a:gd name="connsiteX8" fmla="*/ 2455595 w 2552576"/>
              <a:gd name="connsiteY8" fmla="*/ 554182 h 3567546"/>
              <a:gd name="connsiteX9" fmla="*/ 2448667 w 2552576"/>
              <a:gd name="connsiteY9" fmla="*/ 588818 h 3567546"/>
              <a:gd name="connsiteX10" fmla="*/ 2420958 w 2552576"/>
              <a:gd name="connsiteY10" fmla="*/ 602673 h 3567546"/>
              <a:gd name="connsiteX11" fmla="*/ 2393249 w 2552576"/>
              <a:gd name="connsiteY11" fmla="*/ 630382 h 3567546"/>
              <a:gd name="connsiteX12" fmla="*/ 2379395 w 2552576"/>
              <a:gd name="connsiteY12" fmla="*/ 651164 h 3567546"/>
              <a:gd name="connsiteX13" fmla="*/ 2337831 w 2552576"/>
              <a:gd name="connsiteY13" fmla="*/ 692727 h 3567546"/>
              <a:gd name="connsiteX14" fmla="*/ 2317049 w 2552576"/>
              <a:gd name="connsiteY14" fmla="*/ 713509 h 3567546"/>
              <a:gd name="connsiteX15" fmla="*/ 2296267 w 2552576"/>
              <a:gd name="connsiteY15" fmla="*/ 727364 h 3567546"/>
              <a:gd name="connsiteX16" fmla="*/ 2226995 w 2552576"/>
              <a:gd name="connsiteY16" fmla="*/ 782782 h 3567546"/>
              <a:gd name="connsiteX17" fmla="*/ 2081522 w 2552576"/>
              <a:gd name="connsiteY17" fmla="*/ 886691 h 3567546"/>
              <a:gd name="connsiteX18" fmla="*/ 1915267 w 2552576"/>
              <a:gd name="connsiteY18" fmla="*/ 983673 h 3567546"/>
              <a:gd name="connsiteX19" fmla="*/ 1887558 w 2552576"/>
              <a:gd name="connsiteY19" fmla="*/ 1011382 h 3567546"/>
              <a:gd name="connsiteX20" fmla="*/ 1832140 w 2552576"/>
              <a:gd name="connsiteY20" fmla="*/ 1046018 h 3567546"/>
              <a:gd name="connsiteX21" fmla="*/ 1742086 w 2552576"/>
              <a:gd name="connsiteY21" fmla="*/ 1143000 h 3567546"/>
              <a:gd name="connsiteX22" fmla="*/ 1707449 w 2552576"/>
              <a:gd name="connsiteY22" fmla="*/ 1170709 h 3567546"/>
              <a:gd name="connsiteX23" fmla="*/ 1658958 w 2552576"/>
              <a:gd name="connsiteY23" fmla="*/ 1205346 h 3567546"/>
              <a:gd name="connsiteX24" fmla="*/ 1568904 w 2552576"/>
              <a:gd name="connsiteY24" fmla="*/ 1288473 h 3567546"/>
              <a:gd name="connsiteX25" fmla="*/ 1513486 w 2552576"/>
              <a:gd name="connsiteY25" fmla="*/ 1330036 h 3567546"/>
              <a:gd name="connsiteX26" fmla="*/ 1478849 w 2552576"/>
              <a:gd name="connsiteY26" fmla="*/ 1357746 h 3567546"/>
              <a:gd name="connsiteX27" fmla="*/ 1444213 w 2552576"/>
              <a:gd name="connsiteY27" fmla="*/ 1406236 h 3567546"/>
              <a:gd name="connsiteX28" fmla="*/ 1423431 w 2552576"/>
              <a:gd name="connsiteY28" fmla="*/ 1427018 h 3567546"/>
              <a:gd name="connsiteX29" fmla="*/ 1409576 w 2552576"/>
              <a:gd name="connsiteY29" fmla="*/ 1454727 h 3567546"/>
              <a:gd name="connsiteX30" fmla="*/ 1402649 w 2552576"/>
              <a:gd name="connsiteY30" fmla="*/ 1475509 h 3567546"/>
              <a:gd name="connsiteX31" fmla="*/ 1312595 w 2552576"/>
              <a:gd name="connsiteY31" fmla="*/ 1510146 h 3567546"/>
              <a:gd name="connsiteX32" fmla="*/ 1298740 w 2552576"/>
              <a:gd name="connsiteY32" fmla="*/ 1530927 h 3567546"/>
              <a:gd name="connsiteX33" fmla="*/ 1257176 w 2552576"/>
              <a:gd name="connsiteY33" fmla="*/ 1600200 h 3567546"/>
              <a:gd name="connsiteX34" fmla="*/ 1236395 w 2552576"/>
              <a:gd name="connsiteY34" fmla="*/ 1620982 h 3567546"/>
              <a:gd name="connsiteX35" fmla="*/ 1222540 w 2552576"/>
              <a:gd name="connsiteY35" fmla="*/ 1641764 h 3567546"/>
              <a:gd name="connsiteX36" fmla="*/ 1194831 w 2552576"/>
              <a:gd name="connsiteY36" fmla="*/ 1662546 h 3567546"/>
              <a:gd name="connsiteX37" fmla="*/ 1160195 w 2552576"/>
              <a:gd name="connsiteY37" fmla="*/ 1683327 h 3567546"/>
              <a:gd name="connsiteX38" fmla="*/ 1139413 w 2552576"/>
              <a:gd name="connsiteY38" fmla="*/ 1697182 h 3567546"/>
              <a:gd name="connsiteX39" fmla="*/ 1077067 w 2552576"/>
              <a:gd name="connsiteY39" fmla="*/ 1766455 h 3567546"/>
              <a:gd name="connsiteX40" fmla="*/ 1049358 w 2552576"/>
              <a:gd name="connsiteY40" fmla="*/ 1794164 h 3567546"/>
              <a:gd name="connsiteX41" fmla="*/ 1028576 w 2552576"/>
              <a:gd name="connsiteY41" fmla="*/ 1808018 h 3567546"/>
              <a:gd name="connsiteX42" fmla="*/ 993940 w 2552576"/>
              <a:gd name="connsiteY42" fmla="*/ 1849582 h 3567546"/>
              <a:gd name="connsiteX43" fmla="*/ 938522 w 2552576"/>
              <a:gd name="connsiteY43" fmla="*/ 1898073 h 3567546"/>
              <a:gd name="connsiteX44" fmla="*/ 896958 w 2552576"/>
              <a:gd name="connsiteY44" fmla="*/ 1946564 h 3567546"/>
              <a:gd name="connsiteX45" fmla="*/ 862322 w 2552576"/>
              <a:gd name="connsiteY45" fmla="*/ 1967346 h 3567546"/>
              <a:gd name="connsiteX46" fmla="*/ 820758 w 2552576"/>
              <a:gd name="connsiteY46" fmla="*/ 2022764 h 3567546"/>
              <a:gd name="connsiteX47" fmla="*/ 813831 w 2552576"/>
              <a:gd name="connsiteY47" fmla="*/ 2043546 h 3567546"/>
              <a:gd name="connsiteX48" fmla="*/ 765340 w 2552576"/>
              <a:gd name="connsiteY48" fmla="*/ 2105891 h 3567546"/>
              <a:gd name="connsiteX49" fmla="*/ 730704 w 2552576"/>
              <a:gd name="connsiteY49" fmla="*/ 2154382 h 3567546"/>
              <a:gd name="connsiteX50" fmla="*/ 689140 w 2552576"/>
              <a:gd name="connsiteY50" fmla="*/ 2202873 h 3567546"/>
              <a:gd name="connsiteX51" fmla="*/ 668358 w 2552576"/>
              <a:gd name="connsiteY51" fmla="*/ 2230582 h 3567546"/>
              <a:gd name="connsiteX52" fmla="*/ 619867 w 2552576"/>
              <a:gd name="connsiteY52" fmla="*/ 2265218 h 3567546"/>
              <a:gd name="connsiteX53" fmla="*/ 578304 w 2552576"/>
              <a:gd name="connsiteY53" fmla="*/ 2320636 h 3567546"/>
              <a:gd name="connsiteX54" fmla="*/ 564449 w 2552576"/>
              <a:gd name="connsiteY54" fmla="*/ 2341418 h 3567546"/>
              <a:gd name="connsiteX55" fmla="*/ 509031 w 2552576"/>
              <a:gd name="connsiteY55" fmla="*/ 2382982 h 3567546"/>
              <a:gd name="connsiteX56" fmla="*/ 481322 w 2552576"/>
              <a:gd name="connsiteY56" fmla="*/ 2396836 h 3567546"/>
              <a:gd name="connsiteX57" fmla="*/ 439758 w 2552576"/>
              <a:gd name="connsiteY57" fmla="*/ 2424546 h 3567546"/>
              <a:gd name="connsiteX58" fmla="*/ 342776 w 2552576"/>
              <a:gd name="connsiteY58" fmla="*/ 2466109 h 3567546"/>
              <a:gd name="connsiteX59" fmla="*/ 259649 w 2552576"/>
              <a:gd name="connsiteY59" fmla="*/ 2500746 h 3567546"/>
              <a:gd name="connsiteX60" fmla="*/ 190376 w 2552576"/>
              <a:gd name="connsiteY60" fmla="*/ 2528455 h 3567546"/>
              <a:gd name="connsiteX61" fmla="*/ 141886 w 2552576"/>
              <a:gd name="connsiteY61" fmla="*/ 2556164 h 3567546"/>
              <a:gd name="connsiteX62" fmla="*/ 93395 w 2552576"/>
              <a:gd name="connsiteY62" fmla="*/ 2583873 h 3567546"/>
              <a:gd name="connsiteX63" fmla="*/ 72613 w 2552576"/>
              <a:gd name="connsiteY63" fmla="*/ 2618509 h 3567546"/>
              <a:gd name="connsiteX64" fmla="*/ 65686 w 2552576"/>
              <a:gd name="connsiteY64" fmla="*/ 2646218 h 3567546"/>
              <a:gd name="connsiteX65" fmla="*/ 44904 w 2552576"/>
              <a:gd name="connsiteY65" fmla="*/ 2673927 h 3567546"/>
              <a:gd name="connsiteX66" fmla="*/ 37976 w 2552576"/>
              <a:gd name="connsiteY66" fmla="*/ 2694709 h 3567546"/>
              <a:gd name="connsiteX67" fmla="*/ 24122 w 2552576"/>
              <a:gd name="connsiteY67" fmla="*/ 2715491 h 3567546"/>
              <a:gd name="connsiteX68" fmla="*/ 17195 w 2552576"/>
              <a:gd name="connsiteY68" fmla="*/ 2757055 h 3567546"/>
              <a:gd name="connsiteX69" fmla="*/ 266577 w 2552576"/>
              <a:gd name="connsiteY69" fmla="*/ 3567546 h 3567546"/>
              <a:gd name="connsiteX0" fmla="*/ 2508359 w 2536068"/>
              <a:gd name="connsiteY0" fmla="*/ 0 h 3567546"/>
              <a:gd name="connsiteX1" fmla="*/ 2515287 w 2536068"/>
              <a:gd name="connsiteY1" fmla="*/ 41564 h 3567546"/>
              <a:gd name="connsiteX2" fmla="*/ 2522214 w 2536068"/>
              <a:gd name="connsiteY2" fmla="*/ 62346 h 3567546"/>
              <a:gd name="connsiteX3" fmla="*/ 2536068 w 2536068"/>
              <a:gd name="connsiteY3" fmla="*/ 193964 h 3567546"/>
              <a:gd name="connsiteX4" fmla="*/ 2522214 w 2536068"/>
              <a:gd name="connsiteY4" fmla="*/ 311727 h 3567546"/>
              <a:gd name="connsiteX5" fmla="*/ 2501432 w 2536068"/>
              <a:gd name="connsiteY5" fmla="*/ 387927 h 3567546"/>
              <a:gd name="connsiteX6" fmla="*/ 2494505 w 2536068"/>
              <a:gd name="connsiteY6" fmla="*/ 422564 h 3567546"/>
              <a:gd name="connsiteX7" fmla="*/ 2466796 w 2536068"/>
              <a:gd name="connsiteY7" fmla="*/ 491836 h 3567546"/>
              <a:gd name="connsiteX8" fmla="*/ 2439087 w 2536068"/>
              <a:gd name="connsiteY8" fmla="*/ 554182 h 3567546"/>
              <a:gd name="connsiteX9" fmla="*/ 2432159 w 2536068"/>
              <a:gd name="connsiteY9" fmla="*/ 588818 h 3567546"/>
              <a:gd name="connsiteX10" fmla="*/ 2404450 w 2536068"/>
              <a:gd name="connsiteY10" fmla="*/ 602673 h 3567546"/>
              <a:gd name="connsiteX11" fmla="*/ 2376741 w 2536068"/>
              <a:gd name="connsiteY11" fmla="*/ 630382 h 3567546"/>
              <a:gd name="connsiteX12" fmla="*/ 2362887 w 2536068"/>
              <a:gd name="connsiteY12" fmla="*/ 651164 h 3567546"/>
              <a:gd name="connsiteX13" fmla="*/ 2321323 w 2536068"/>
              <a:gd name="connsiteY13" fmla="*/ 692727 h 3567546"/>
              <a:gd name="connsiteX14" fmla="*/ 2300541 w 2536068"/>
              <a:gd name="connsiteY14" fmla="*/ 713509 h 3567546"/>
              <a:gd name="connsiteX15" fmla="*/ 2279759 w 2536068"/>
              <a:gd name="connsiteY15" fmla="*/ 727364 h 3567546"/>
              <a:gd name="connsiteX16" fmla="*/ 2210487 w 2536068"/>
              <a:gd name="connsiteY16" fmla="*/ 782782 h 3567546"/>
              <a:gd name="connsiteX17" fmla="*/ 2065014 w 2536068"/>
              <a:gd name="connsiteY17" fmla="*/ 886691 h 3567546"/>
              <a:gd name="connsiteX18" fmla="*/ 1898759 w 2536068"/>
              <a:gd name="connsiteY18" fmla="*/ 983673 h 3567546"/>
              <a:gd name="connsiteX19" fmla="*/ 1871050 w 2536068"/>
              <a:gd name="connsiteY19" fmla="*/ 1011382 h 3567546"/>
              <a:gd name="connsiteX20" fmla="*/ 1815632 w 2536068"/>
              <a:gd name="connsiteY20" fmla="*/ 1046018 h 3567546"/>
              <a:gd name="connsiteX21" fmla="*/ 1725578 w 2536068"/>
              <a:gd name="connsiteY21" fmla="*/ 1143000 h 3567546"/>
              <a:gd name="connsiteX22" fmla="*/ 1690941 w 2536068"/>
              <a:gd name="connsiteY22" fmla="*/ 1170709 h 3567546"/>
              <a:gd name="connsiteX23" fmla="*/ 1642450 w 2536068"/>
              <a:gd name="connsiteY23" fmla="*/ 1205346 h 3567546"/>
              <a:gd name="connsiteX24" fmla="*/ 1552396 w 2536068"/>
              <a:gd name="connsiteY24" fmla="*/ 1288473 h 3567546"/>
              <a:gd name="connsiteX25" fmla="*/ 1496978 w 2536068"/>
              <a:gd name="connsiteY25" fmla="*/ 1330036 h 3567546"/>
              <a:gd name="connsiteX26" fmla="*/ 1462341 w 2536068"/>
              <a:gd name="connsiteY26" fmla="*/ 1357746 h 3567546"/>
              <a:gd name="connsiteX27" fmla="*/ 1427705 w 2536068"/>
              <a:gd name="connsiteY27" fmla="*/ 1406236 h 3567546"/>
              <a:gd name="connsiteX28" fmla="*/ 1406923 w 2536068"/>
              <a:gd name="connsiteY28" fmla="*/ 1427018 h 3567546"/>
              <a:gd name="connsiteX29" fmla="*/ 1393068 w 2536068"/>
              <a:gd name="connsiteY29" fmla="*/ 1454727 h 3567546"/>
              <a:gd name="connsiteX30" fmla="*/ 1386141 w 2536068"/>
              <a:gd name="connsiteY30" fmla="*/ 1475509 h 3567546"/>
              <a:gd name="connsiteX31" fmla="*/ 1296087 w 2536068"/>
              <a:gd name="connsiteY31" fmla="*/ 1510146 h 3567546"/>
              <a:gd name="connsiteX32" fmla="*/ 1282232 w 2536068"/>
              <a:gd name="connsiteY32" fmla="*/ 1530927 h 3567546"/>
              <a:gd name="connsiteX33" fmla="*/ 1240668 w 2536068"/>
              <a:gd name="connsiteY33" fmla="*/ 1600200 h 3567546"/>
              <a:gd name="connsiteX34" fmla="*/ 1219887 w 2536068"/>
              <a:gd name="connsiteY34" fmla="*/ 1620982 h 3567546"/>
              <a:gd name="connsiteX35" fmla="*/ 1206032 w 2536068"/>
              <a:gd name="connsiteY35" fmla="*/ 1641764 h 3567546"/>
              <a:gd name="connsiteX36" fmla="*/ 1178323 w 2536068"/>
              <a:gd name="connsiteY36" fmla="*/ 1662546 h 3567546"/>
              <a:gd name="connsiteX37" fmla="*/ 1143687 w 2536068"/>
              <a:gd name="connsiteY37" fmla="*/ 1683327 h 3567546"/>
              <a:gd name="connsiteX38" fmla="*/ 1122905 w 2536068"/>
              <a:gd name="connsiteY38" fmla="*/ 1697182 h 3567546"/>
              <a:gd name="connsiteX39" fmla="*/ 1060559 w 2536068"/>
              <a:gd name="connsiteY39" fmla="*/ 1766455 h 3567546"/>
              <a:gd name="connsiteX40" fmla="*/ 1032850 w 2536068"/>
              <a:gd name="connsiteY40" fmla="*/ 1794164 h 3567546"/>
              <a:gd name="connsiteX41" fmla="*/ 1012068 w 2536068"/>
              <a:gd name="connsiteY41" fmla="*/ 1808018 h 3567546"/>
              <a:gd name="connsiteX42" fmla="*/ 977432 w 2536068"/>
              <a:gd name="connsiteY42" fmla="*/ 1849582 h 3567546"/>
              <a:gd name="connsiteX43" fmla="*/ 922014 w 2536068"/>
              <a:gd name="connsiteY43" fmla="*/ 1898073 h 3567546"/>
              <a:gd name="connsiteX44" fmla="*/ 880450 w 2536068"/>
              <a:gd name="connsiteY44" fmla="*/ 1946564 h 3567546"/>
              <a:gd name="connsiteX45" fmla="*/ 845814 w 2536068"/>
              <a:gd name="connsiteY45" fmla="*/ 1967346 h 3567546"/>
              <a:gd name="connsiteX46" fmla="*/ 804250 w 2536068"/>
              <a:gd name="connsiteY46" fmla="*/ 2022764 h 3567546"/>
              <a:gd name="connsiteX47" fmla="*/ 797323 w 2536068"/>
              <a:gd name="connsiteY47" fmla="*/ 2043546 h 3567546"/>
              <a:gd name="connsiteX48" fmla="*/ 748832 w 2536068"/>
              <a:gd name="connsiteY48" fmla="*/ 2105891 h 3567546"/>
              <a:gd name="connsiteX49" fmla="*/ 714196 w 2536068"/>
              <a:gd name="connsiteY49" fmla="*/ 2154382 h 3567546"/>
              <a:gd name="connsiteX50" fmla="*/ 672632 w 2536068"/>
              <a:gd name="connsiteY50" fmla="*/ 2202873 h 3567546"/>
              <a:gd name="connsiteX51" fmla="*/ 651850 w 2536068"/>
              <a:gd name="connsiteY51" fmla="*/ 2230582 h 3567546"/>
              <a:gd name="connsiteX52" fmla="*/ 603359 w 2536068"/>
              <a:gd name="connsiteY52" fmla="*/ 2265218 h 3567546"/>
              <a:gd name="connsiteX53" fmla="*/ 561796 w 2536068"/>
              <a:gd name="connsiteY53" fmla="*/ 2320636 h 3567546"/>
              <a:gd name="connsiteX54" fmla="*/ 547941 w 2536068"/>
              <a:gd name="connsiteY54" fmla="*/ 2341418 h 3567546"/>
              <a:gd name="connsiteX55" fmla="*/ 492523 w 2536068"/>
              <a:gd name="connsiteY55" fmla="*/ 2382982 h 3567546"/>
              <a:gd name="connsiteX56" fmla="*/ 464814 w 2536068"/>
              <a:gd name="connsiteY56" fmla="*/ 2396836 h 3567546"/>
              <a:gd name="connsiteX57" fmla="*/ 423250 w 2536068"/>
              <a:gd name="connsiteY57" fmla="*/ 2424546 h 3567546"/>
              <a:gd name="connsiteX58" fmla="*/ 326268 w 2536068"/>
              <a:gd name="connsiteY58" fmla="*/ 2466109 h 3567546"/>
              <a:gd name="connsiteX59" fmla="*/ 243141 w 2536068"/>
              <a:gd name="connsiteY59" fmla="*/ 2500746 h 3567546"/>
              <a:gd name="connsiteX60" fmla="*/ 173868 w 2536068"/>
              <a:gd name="connsiteY60" fmla="*/ 2528455 h 3567546"/>
              <a:gd name="connsiteX61" fmla="*/ 125378 w 2536068"/>
              <a:gd name="connsiteY61" fmla="*/ 2556164 h 3567546"/>
              <a:gd name="connsiteX62" fmla="*/ 76887 w 2536068"/>
              <a:gd name="connsiteY62" fmla="*/ 2583873 h 3567546"/>
              <a:gd name="connsiteX63" fmla="*/ 56105 w 2536068"/>
              <a:gd name="connsiteY63" fmla="*/ 2618509 h 3567546"/>
              <a:gd name="connsiteX64" fmla="*/ 49178 w 2536068"/>
              <a:gd name="connsiteY64" fmla="*/ 2646218 h 3567546"/>
              <a:gd name="connsiteX65" fmla="*/ 28396 w 2536068"/>
              <a:gd name="connsiteY65" fmla="*/ 2673927 h 3567546"/>
              <a:gd name="connsiteX66" fmla="*/ 21468 w 2536068"/>
              <a:gd name="connsiteY66" fmla="*/ 2694709 h 3567546"/>
              <a:gd name="connsiteX67" fmla="*/ 7614 w 2536068"/>
              <a:gd name="connsiteY67" fmla="*/ 2715491 h 3567546"/>
              <a:gd name="connsiteX68" fmla="*/ 153087 w 2536068"/>
              <a:gd name="connsiteY68" fmla="*/ 3352801 h 3567546"/>
              <a:gd name="connsiteX69" fmla="*/ 250069 w 2536068"/>
              <a:gd name="connsiteY69" fmla="*/ 3567546 h 3567546"/>
              <a:gd name="connsiteX0" fmla="*/ 2508359 w 2536068"/>
              <a:gd name="connsiteY0" fmla="*/ 0 h 4197928"/>
              <a:gd name="connsiteX1" fmla="*/ 2515287 w 2536068"/>
              <a:gd name="connsiteY1" fmla="*/ 41564 h 4197928"/>
              <a:gd name="connsiteX2" fmla="*/ 2522214 w 2536068"/>
              <a:gd name="connsiteY2" fmla="*/ 62346 h 4197928"/>
              <a:gd name="connsiteX3" fmla="*/ 2536068 w 2536068"/>
              <a:gd name="connsiteY3" fmla="*/ 193964 h 4197928"/>
              <a:gd name="connsiteX4" fmla="*/ 2522214 w 2536068"/>
              <a:gd name="connsiteY4" fmla="*/ 311727 h 4197928"/>
              <a:gd name="connsiteX5" fmla="*/ 2501432 w 2536068"/>
              <a:gd name="connsiteY5" fmla="*/ 387927 h 4197928"/>
              <a:gd name="connsiteX6" fmla="*/ 2494505 w 2536068"/>
              <a:gd name="connsiteY6" fmla="*/ 422564 h 4197928"/>
              <a:gd name="connsiteX7" fmla="*/ 2466796 w 2536068"/>
              <a:gd name="connsiteY7" fmla="*/ 491836 h 4197928"/>
              <a:gd name="connsiteX8" fmla="*/ 2439087 w 2536068"/>
              <a:gd name="connsiteY8" fmla="*/ 554182 h 4197928"/>
              <a:gd name="connsiteX9" fmla="*/ 2432159 w 2536068"/>
              <a:gd name="connsiteY9" fmla="*/ 588818 h 4197928"/>
              <a:gd name="connsiteX10" fmla="*/ 2404450 w 2536068"/>
              <a:gd name="connsiteY10" fmla="*/ 602673 h 4197928"/>
              <a:gd name="connsiteX11" fmla="*/ 2376741 w 2536068"/>
              <a:gd name="connsiteY11" fmla="*/ 630382 h 4197928"/>
              <a:gd name="connsiteX12" fmla="*/ 2362887 w 2536068"/>
              <a:gd name="connsiteY12" fmla="*/ 651164 h 4197928"/>
              <a:gd name="connsiteX13" fmla="*/ 2321323 w 2536068"/>
              <a:gd name="connsiteY13" fmla="*/ 692727 h 4197928"/>
              <a:gd name="connsiteX14" fmla="*/ 2300541 w 2536068"/>
              <a:gd name="connsiteY14" fmla="*/ 713509 h 4197928"/>
              <a:gd name="connsiteX15" fmla="*/ 2279759 w 2536068"/>
              <a:gd name="connsiteY15" fmla="*/ 727364 h 4197928"/>
              <a:gd name="connsiteX16" fmla="*/ 2210487 w 2536068"/>
              <a:gd name="connsiteY16" fmla="*/ 782782 h 4197928"/>
              <a:gd name="connsiteX17" fmla="*/ 2065014 w 2536068"/>
              <a:gd name="connsiteY17" fmla="*/ 886691 h 4197928"/>
              <a:gd name="connsiteX18" fmla="*/ 1898759 w 2536068"/>
              <a:gd name="connsiteY18" fmla="*/ 983673 h 4197928"/>
              <a:gd name="connsiteX19" fmla="*/ 1871050 w 2536068"/>
              <a:gd name="connsiteY19" fmla="*/ 1011382 h 4197928"/>
              <a:gd name="connsiteX20" fmla="*/ 1815632 w 2536068"/>
              <a:gd name="connsiteY20" fmla="*/ 1046018 h 4197928"/>
              <a:gd name="connsiteX21" fmla="*/ 1725578 w 2536068"/>
              <a:gd name="connsiteY21" fmla="*/ 1143000 h 4197928"/>
              <a:gd name="connsiteX22" fmla="*/ 1690941 w 2536068"/>
              <a:gd name="connsiteY22" fmla="*/ 1170709 h 4197928"/>
              <a:gd name="connsiteX23" fmla="*/ 1642450 w 2536068"/>
              <a:gd name="connsiteY23" fmla="*/ 1205346 h 4197928"/>
              <a:gd name="connsiteX24" fmla="*/ 1552396 w 2536068"/>
              <a:gd name="connsiteY24" fmla="*/ 1288473 h 4197928"/>
              <a:gd name="connsiteX25" fmla="*/ 1496978 w 2536068"/>
              <a:gd name="connsiteY25" fmla="*/ 1330036 h 4197928"/>
              <a:gd name="connsiteX26" fmla="*/ 1462341 w 2536068"/>
              <a:gd name="connsiteY26" fmla="*/ 1357746 h 4197928"/>
              <a:gd name="connsiteX27" fmla="*/ 1427705 w 2536068"/>
              <a:gd name="connsiteY27" fmla="*/ 1406236 h 4197928"/>
              <a:gd name="connsiteX28" fmla="*/ 1406923 w 2536068"/>
              <a:gd name="connsiteY28" fmla="*/ 1427018 h 4197928"/>
              <a:gd name="connsiteX29" fmla="*/ 1393068 w 2536068"/>
              <a:gd name="connsiteY29" fmla="*/ 1454727 h 4197928"/>
              <a:gd name="connsiteX30" fmla="*/ 1386141 w 2536068"/>
              <a:gd name="connsiteY30" fmla="*/ 1475509 h 4197928"/>
              <a:gd name="connsiteX31" fmla="*/ 1296087 w 2536068"/>
              <a:gd name="connsiteY31" fmla="*/ 1510146 h 4197928"/>
              <a:gd name="connsiteX32" fmla="*/ 1282232 w 2536068"/>
              <a:gd name="connsiteY32" fmla="*/ 1530927 h 4197928"/>
              <a:gd name="connsiteX33" fmla="*/ 1240668 w 2536068"/>
              <a:gd name="connsiteY33" fmla="*/ 1600200 h 4197928"/>
              <a:gd name="connsiteX34" fmla="*/ 1219887 w 2536068"/>
              <a:gd name="connsiteY34" fmla="*/ 1620982 h 4197928"/>
              <a:gd name="connsiteX35" fmla="*/ 1206032 w 2536068"/>
              <a:gd name="connsiteY35" fmla="*/ 1641764 h 4197928"/>
              <a:gd name="connsiteX36" fmla="*/ 1178323 w 2536068"/>
              <a:gd name="connsiteY36" fmla="*/ 1662546 h 4197928"/>
              <a:gd name="connsiteX37" fmla="*/ 1143687 w 2536068"/>
              <a:gd name="connsiteY37" fmla="*/ 1683327 h 4197928"/>
              <a:gd name="connsiteX38" fmla="*/ 1122905 w 2536068"/>
              <a:gd name="connsiteY38" fmla="*/ 1697182 h 4197928"/>
              <a:gd name="connsiteX39" fmla="*/ 1060559 w 2536068"/>
              <a:gd name="connsiteY39" fmla="*/ 1766455 h 4197928"/>
              <a:gd name="connsiteX40" fmla="*/ 1032850 w 2536068"/>
              <a:gd name="connsiteY40" fmla="*/ 1794164 h 4197928"/>
              <a:gd name="connsiteX41" fmla="*/ 1012068 w 2536068"/>
              <a:gd name="connsiteY41" fmla="*/ 1808018 h 4197928"/>
              <a:gd name="connsiteX42" fmla="*/ 977432 w 2536068"/>
              <a:gd name="connsiteY42" fmla="*/ 1849582 h 4197928"/>
              <a:gd name="connsiteX43" fmla="*/ 922014 w 2536068"/>
              <a:gd name="connsiteY43" fmla="*/ 1898073 h 4197928"/>
              <a:gd name="connsiteX44" fmla="*/ 880450 w 2536068"/>
              <a:gd name="connsiteY44" fmla="*/ 1946564 h 4197928"/>
              <a:gd name="connsiteX45" fmla="*/ 845814 w 2536068"/>
              <a:gd name="connsiteY45" fmla="*/ 1967346 h 4197928"/>
              <a:gd name="connsiteX46" fmla="*/ 804250 w 2536068"/>
              <a:gd name="connsiteY46" fmla="*/ 2022764 h 4197928"/>
              <a:gd name="connsiteX47" fmla="*/ 797323 w 2536068"/>
              <a:gd name="connsiteY47" fmla="*/ 2043546 h 4197928"/>
              <a:gd name="connsiteX48" fmla="*/ 748832 w 2536068"/>
              <a:gd name="connsiteY48" fmla="*/ 2105891 h 4197928"/>
              <a:gd name="connsiteX49" fmla="*/ 714196 w 2536068"/>
              <a:gd name="connsiteY49" fmla="*/ 2154382 h 4197928"/>
              <a:gd name="connsiteX50" fmla="*/ 672632 w 2536068"/>
              <a:gd name="connsiteY50" fmla="*/ 2202873 h 4197928"/>
              <a:gd name="connsiteX51" fmla="*/ 651850 w 2536068"/>
              <a:gd name="connsiteY51" fmla="*/ 2230582 h 4197928"/>
              <a:gd name="connsiteX52" fmla="*/ 603359 w 2536068"/>
              <a:gd name="connsiteY52" fmla="*/ 2265218 h 4197928"/>
              <a:gd name="connsiteX53" fmla="*/ 561796 w 2536068"/>
              <a:gd name="connsiteY53" fmla="*/ 2320636 h 4197928"/>
              <a:gd name="connsiteX54" fmla="*/ 547941 w 2536068"/>
              <a:gd name="connsiteY54" fmla="*/ 2341418 h 4197928"/>
              <a:gd name="connsiteX55" fmla="*/ 492523 w 2536068"/>
              <a:gd name="connsiteY55" fmla="*/ 2382982 h 4197928"/>
              <a:gd name="connsiteX56" fmla="*/ 464814 w 2536068"/>
              <a:gd name="connsiteY56" fmla="*/ 2396836 h 4197928"/>
              <a:gd name="connsiteX57" fmla="*/ 423250 w 2536068"/>
              <a:gd name="connsiteY57" fmla="*/ 2424546 h 4197928"/>
              <a:gd name="connsiteX58" fmla="*/ 326268 w 2536068"/>
              <a:gd name="connsiteY58" fmla="*/ 2466109 h 4197928"/>
              <a:gd name="connsiteX59" fmla="*/ 243141 w 2536068"/>
              <a:gd name="connsiteY59" fmla="*/ 2500746 h 4197928"/>
              <a:gd name="connsiteX60" fmla="*/ 173868 w 2536068"/>
              <a:gd name="connsiteY60" fmla="*/ 2528455 h 4197928"/>
              <a:gd name="connsiteX61" fmla="*/ 125378 w 2536068"/>
              <a:gd name="connsiteY61" fmla="*/ 2556164 h 4197928"/>
              <a:gd name="connsiteX62" fmla="*/ 76887 w 2536068"/>
              <a:gd name="connsiteY62" fmla="*/ 2583873 h 4197928"/>
              <a:gd name="connsiteX63" fmla="*/ 56105 w 2536068"/>
              <a:gd name="connsiteY63" fmla="*/ 2618509 h 4197928"/>
              <a:gd name="connsiteX64" fmla="*/ 49178 w 2536068"/>
              <a:gd name="connsiteY64" fmla="*/ 2646218 h 4197928"/>
              <a:gd name="connsiteX65" fmla="*/ 28396 w 2536068"/>
              <a:gd name="connsiteY65" fmla="*/ 2673927 h 4197928"/>
              <a:gd name="connsiteX66" fmla="*/ 21468 w 2536068"/>
              <a:gd name="connsiteY66" fmla="*/ 2694709 h 4197928"/>
              <a:gd name="connsiteX67" fmla="*/ 7614 w 2536068"/>
              <a:gd name="connsiteY67" fmla="*/ 2715491 h 4197928"/>
              <a:gd name="connsiteX68" fmla="*/ 153087 w 2536068"/>
              <a:gd name="connsiteY68" fmla="*/ 3352801 h 4197928"/>
              <a:gd name="connsiteX69" fmla="*/ 513305 w 2536068"/>
              <a:gd name="connsiteY69" fmla="*/ 4197928 h 4197928"/>
              <a:gd name="connsiteX0" fmla="*/ 2495516 w 2523225"/>
              <a:gd name="connsiteY0" fmla="*/ 0 h 4197928"/>
              <a:gd name="connsiteX1" fmla="*/ 2502444 w 2523225"/>
              <a:gd name="connsiteY1" fmla="*/ 41564 h 4197928"/>
              <a:gd name="connsiteX2" fmla="*/ 2509371 w 2523225"/>
              <a:gd name="connsiteY2" fmla="*/ 62346 h 4197928"/>
              <a:gd name="connsiteX3" fmla="*/ 2523225 w 2523225"/>
              <a:gd name="connsiteY3" fmla="*/ 193964 h 4197928"/>
              <a:gd name="connsiteX4" fmla="*/ 2509371 w 2523225"/>
              <a:gd name="connsiteY4" fmla="*/ 311727 h 4197928"/>
              <a:gd name="connsiteX5" fmla="*/ 2488589 w 2523225"/>
              <a:gd name="connsiteY5" fmla="*/ 387927 h 4197928"/>
              <a:gd name="connsiteX6" fmla="*/ 2481662 w 2523225"/>
              <a:gd name="connsiteY6" fmla="*/ 422564 h 4197928"/>
              <a:gd name="connsiteX7" fmla="*/ 2453953 w 2523225"/>
              <a:gd name="connsiteY7" fmla="*/ 491836 h 4197928"/>
              <a:gd name="connsiteX8" fmla="*/ 2426244 w 2523225"/>
              <a:gd name="connsiteY8" fmla="*/ 554182 h 4197928"/>
              <a:gd name="connsiteX9" fmla="*/ 2419316 w 2523225"/>
              <a:gd name="connsiteY9" fmla="*/ 588818 h 4197928"/>
              <a:gd name="connsiteX10" fmla="*/ 2391607 w 2523225"/>
              <a:gd name="connsiteY10" fmla="*/ 602673 h 4197928"/>
              <a:gd name="connsiteX11" fmla="*/ 2363898 w 2523225"/>
              <a:gd name="connsiteY11" fmla="*/ 630382 h 4197928"/>
              <a:gd name="connsiteX12" fmla="*/ 2350044 w 2523225"/>
              <a:gd name="connsiteY12" fmla="*/ 651164 h 4197928"/>
              <a:gd name="connsiteX13" fmla="*/ 2308480 w 2523225"/>
              <a:gd name="connsiteY13" fmla="*/ 692727 h 4197928"/>
              <a:gd name="connsiteX14" fmla="*/ 2287698 w 2523225"/>
              <a:gd name="connsiteY14" fmla="*/ 713509 h 4197928"/>
              <a:gd name="connsiteX15" fmla="*/ 2266916 w 2523225"/>
              <a:gd name="connsiteY15" fmla="*/ 727364 h 4197928"/>
              <a:gd name="connsiteX16" fmla="*/ 2197644 w 2523225"/>
              <a:gd name="connsiteY16" fmla="*/ 782782 h 4197928"/>
              <a:gd name="connsiteX17" fmla="*/ 2052171 w 2523225"/>
              <a:gd name="connsiteY17" fmla="*/ 886691 h 4197928"/>
              <a:gd name="connsiteX18" fmla="*/ 1885916 w 2523225"/>
              <a:gd name="connsiteY18" fmla="*/ 983673 h 4197928"/>
              <a:gd name="connsiteX19" fmla="*/ 1858207 w 2523225"/>
              <a:gd name="connsiteY19" fmla="*/ 1011382 h 4197928"/>
              <a:gd name="connsiteX20" fmla="*/ 1802789 w 2523225"/>
              <a:gd name="connsiteY20" fmla="*/ 1046018 h 4197928"/>
              <a:gd name="connsiteX21" fmla="*/ 1712735 w 2523225"/>
              <a:gd name="connsiteY21" fmla="*/ 1143000 h 4197928"/>
              <a:gd name="connsiteX22" fmla="*/ 1678098 w 2523225"/>
              <a:gd name="connsiteY22" fmla="*/ 1170709 h 4197928"/>
              <a:gd name="connsiteX23" fmla="*/ 1629607 w 2523225"/>
              <a:gd name="connsiteY23" fmla="*/ 1205346 h 4197928"/>
              <a:gd name="connsiteX24" fmla="*/ 1539553 w 2523225"/>
              <a:gd name="connsiteY24" fmla="*/ 1288473 h 4197928"/>
              <a:gd name="connsiteX25" fmla="*/ 1484135 w 2523225"/>
              <a:gd name="connsiteY25" fmla="*/ 1330036 h 4197928"/>
              <a:gd name="connsiteX26" fmla="*/ 1449498 w 2523225"/>
              <a:gd name="connsiteY26" fmla="*/ 1357746 h 4197928"/>
              <a:gd name="connsiteX27" fmla="*/ 1414862 w 2523225"/>
              <a:gd name="connsiteY27" fmla="*/ 1406236 h 4197928"/>
              <a:gd name="connsiteX28" fmla="*/ 1394080 w 2523225"/>
              <a:gd name="connsiteY28" fmla="*/ 1427018 h 4197928"/>
              <a:gd name="connsiteX29" fmla="*/ 1380225 w 2523225"/>
              <a:gd name="connsiteY29" fmla="*/ 1454727 h 4197928"/>
              <a:gd name="connsiteX30" fmla="*/ 1373298 w 2523225"/>
              <a:gd name="connsiteY30" fmla="*/ 1475509 h 4197928"/>
              <a:gd name="connsiteX31" fmla="*/ 1283244 w 2523225"/>
              <a:gd name="connsiteY31" fmla="*/ 1510146 h 4197928"/>
              <a:gd name="connsiteX32" fmla="*/ 1269389 w 2523225"/>
              <a:gd name="connsiteY32" fmla="*/ 1530927 h 4197928"/>
              <a:gd name="connsiteX33" fmla="*/ 1227825 w 2523225"/>
              <a:gd name="connsiteY33" fmla="*/ 1600200 h 4197928"/>
              <a:gd name="connsiteX34" fmla="*/ 1207044 w 2523225"/>
              <a:gd name="connsiteY34" fmla="*/ 1620982 h 4197928"/>
              <a:gd name="connsiteX35" fmla="*/ 1193189 w 2523225"/>
              <a:gd name="connsiteY35" fmla="*/ 1641764 h 4197928"/>
              <a:gd name="connsiteX36" fmla="*/ 1165480 w 2523225"/>
              <a:gd name="connsiteY36" fmla="*/ 1662546 h 4197928"/>
              <a:gd name="connsiteX37" fmla="*/ 1130844 w 2523225"/>
              <a:gd name="connsiteY37" fmla="*/ 1683327 h 4197928"/>
              <a:gd name="connsiteX38" fmla="*/ 1110062 w 2523225"/>
              <a:gd name="connsiteY38" fmla="*/ 1697182 h 4197928"/>
              <a:gd name="connsiteX39" fmla="*/ 1047716 w 2523225"/>
              <a:gd name="connsiteY39" fmla="*/ 1766455 h 4197928"/>
              <a:gd name="connsiteX40" fmla="*/ 1020007 w 2523225"/>
              <a:gd name="connsiteY40" fmla="*/ 1794164 h 4197928"/>
              <a:gd name="connsiteX41" fmla="*/ 999225 w 2523225"/>
              <a:gd name="connsiteY41" fmla="*/ 1808018 h 4197928"/>
              <a:gd name="connsiteX42" fmla="*/ 964589 w 2523225"/>
              <a:gd name="connsiteY42" fmla="*/ 1849582 h 4197928"/>
              <a:gd name="connsiteX43" fmla="*/ 909171 w 2523225"/>
              <a:gd name="connsiteY43" fmla="*/ 1898073 h 4197928"/>
              <a:gd name="connsiteX44" fmla="*/ 867607 w 2523225"/>
              <a:gd name="connsiteY44" fmla="*/ 1946564 h 4197928"/>
              <a:gd name="connsiteX45" fmla="*/ 832971 w 2523225"/>
              <a:gd name="connsiteY45" fmla="*/ 1967346 h 4197928"/>
              <a:gd name="connsiteX46" fmla="*/ 791407 w 2523225"/>
              <a:gd name="connsiteY46" fmla="*/ 2022764 h 4197928"/>
              <a:gd name="connsiteX47" fmla="*/ 784480 w 2523225"/>
              <a:gd name="connsiteY47" fmla="*/ 2043546 h 4197928"/>
              <a:gd name="connsiteX48" fmla="*/ 735989 w 2523225"/>
              <a:gd name="connsiteY48" fmla="*/ 2105891 h 4197928"/>
              <a:gd name="connsiteX49" fmla="*/ 701353 w 2523225"/>
              <a:gd name="connsiteY49" fmla="*/ 2154382 h 4197928"/>
              <a:gd name="connsiteX50" fmla="*/ 659789 w 2523225"/>
              <a:gd name="connsiteY50" fmla="*/ 2202873 h 4197928"/>
              <a:gd name="connsiteX51" fmla="*/ 639007 w 2523225"/>
              <a:gd name="connsiteY51" fmla="*/ 2230582 h 4197928"/>
              <a:gd name="connsiteX52" fmla="*/ 590516 w 2523225"/>
              <a:gd name="connsiteY52" fmla="*/ 2265218 h 4197928"/>
              <a:gd name="connsiteX53" fmla="*/ 548953 w 2523225"/>
              <a:gd name="connsiteY53" fmla="*/ 2320636 h 4197928"/>
              <a:gd name="connsiteX54" fmla="*/ 535098 w 2523225"/>
              <a:gd name="connsiteY54" fmla="*/ 2341418 h 4197928"/>
              <a:gd name="connsiteX55" fmla="*/ 479680 w 2523225"/>
              <a:gd name="connsiteY55" fmla="*/ 2382982 h 4197928"/>
              <a:gd name="connsiteX56" fmla="*/ 451971 w 2523225"/>
              <a:gd name="connsiteY56" fmla="*/ 2396836 h 4197928"/>
              <a:gd name="connsiteX57" fmla="*/ 410407 w 2523225"/>
              <a:gd name="connsiteY57" fmla="*/ 2424546 h 4197928"/>
              <a:gd name="connsiteX58" fmla="*/ 313425 w 2523225"/>
              <a:gd name="connsiteY58" fmla="*/ 2466109 h 4197928"/>
              <a:gd name="connsiteX59" fmla="*/ 230298 w 2523225"/>
              <a:gd name="connsiteY59" fmla="*/ 2500746 h 4197928"/>
              <a:gd name="connsiteX60" fmla="*/ 161025 w 2523225"/>
              <a:gd name="connsiteY60" fmla="*/ 2528455 h 4197928"/>
              <a:gd name="connsiteX61" fmla="*/ 112535 w 2523225"/>
              <a:gd name="connsiteY61" fmla="*/ 2556164 h 4197928"/>
              <a:gd name="connsiteX62" fmla="*/ 64044 w 2523225"/>
              <a:gd name="connsiteY62" fmla="*/ 2583873 h 4197928"/>
              <a:gd name="connsiteX63" fmla="*/ 43262 w 2523225"/>
              <a:gd name="connsiteY63" fmla="*/ 2618509 h 4197928"/>
              <a:gd name="connsiteX64" fmla="*/ 36335 w 2523225"/>
              <a:gd name="connsiteY64" fmla="*/ 2646218 h 4197928"/>
              <a:gd name="connsiteX65" fmla="*/ 15553 w 2523225"/>
              <a:gd name="connsiteY65" fmla="*/ 2673927 h 4197928"/>
              <a:gd name="connsiteX66" fmla="*/ 8625 w 2523225"/>
              <a:gd name="connsiteY66" fmla="*/ 2694709 h 4197928"/>
              <a:gd name="connsiteX67" fmla="*/ 147171 w 2523225"/>
              <a:gd name="connsiteY67" fmla="*/ 3241964 h 4197928"/>
              <a:gd name="connsiteX68" fmla="*/ 140244 w 2523225"/>
              <a:gd name="connsiteY68" fmla="*/ 3352801 h 4197928"/>
              <a:gd name="connsiteX69" fmla="*/ 500462 w 2523225"/>
              <a:gd name="connsiteY69" fmla="*/ 4197928 h 4197928"/>
              <a:gd name="connsiteX0" fmla="*/ 2495516 w 2523225"/>
              <a:gd name="connsiteY0" fmla="*/ 0 h 4197928"/>
              <a:gd name="connsiteX1" fmla="*/ 2502444 w 2523225"/>
              <a:gd name="connsiteY1" fmla="*/ 41564 h 4197928"/>
              <a:gd name="connsiteX2" fmla="*/ 2509371 w 2523225"/>
              <a:gd name="connsiteY2" fmla="*/ 62346 h 4197928"/>
              <a:gd name="connsiteX3" fmla="*/ 2523225 w 2523225"/>
              <a:gd name="connsiteY3" fmla="*/ 193964 h 4197928"/>
              <a:gd name="connsiteX4" fmla="*/ 2509371 w 2523225"/>
              <a:gd name="connsiteY4" fmla="*/ 311727 h 4197928"/>
              <a:gd name="connsiteX5" fmla="*/ 2488589 w 2523225"/>
              <a:gd name="connsiteY5" fmla="*/ 387927 h 4197928"/>
              <a:gd name="connsiteX6" fmla="*/ 2481662 w 2523225"/>
              <a:gd name="connsiteY6" fmla="*/ 422564 h 4197928"/>
              <a:gd name="connsiteX7" fmla="*/ 2453953 w 2523225"/>
              <a:gd name="connsiteY7" fmla="*/ 491836 h 4197928"/>
              <a:gd name="connsiteX8" fmla="*/ 2426244 w 2523225"/>
              <a:gd name="connsiteY8" fmla="*/ 554182 h 4197928"/>
              <a:gd name="connsiteX9" fmla="*/ 2419316 w 2523225"/>
              <a:gd name="connsiteY9" fmla="*/ 588818 h 4197928"/>
              <a:gd name="connsiteX10" fmla="*/ 2391607 w 2523225"/>
              <a:gd name="connsiteY10" fmla="*/ 602673 h 4197928"/>
              <a:gd name="connsiteX11" fmla="*/ 2363898 w 2523225"/>
              <a:gd name="connsiteY11" fmla="*/ 630382 h 4197928"/>
              <a:gd name="connsiteX12" fmla="*/ 2350044 w 2523225"/>
              <a:gd name="connsiteY12" fmla="*/ 651164 h 4197928"/>
              <a:gd name="connsiteX13" fmla="*/ 2308480 w 2523225"/>
              <a:gd name="connsiteY13" fmla="*/ 692727 h 4197928"/>
              <a:gd name="connsiteX14" fmla="*/ 2287698 w 2523225"/>
              <a:gd name="connsiteY14" fmla="*/ 713509 h 4197928"/>
              <a:gd name="connsiteX15" fmla="*/ 2266916 w 2523225"/>
              <a:gd name="connsiteY15" fmla="*/ 727364 h 4197928"/>
              <a:gd name="connsiteX16" fmla="*/ 2197644 w 2523225"/>
              <a:gd name="connsiteY16" fmla="*/ 782782 h 4197928"/>
              <a:gd name="connsiteX17" fmla="*/ 2052171 w 2523225"/>
              <a:gd name="connsiteY17" fmla="*/ 886691 h 4197928"/>
              <a:gd name="connsiteX18" fmla="*/ 1885916 w 2523225"/>
              <a:gd name="connsiteY18" fmla="*/ 983673 h 4197928"/>
              <a:gd name="connsiteX19" fmla="*/ 1858207 w 2523225"/>
              <a:gd name="connsiteY19" fmla="*/ 1011382 h 4197928"/>
              <a:gd name="connsiteX20" fmla="*/ 1802789 w 2523225"/>
              <a:gd name="connsiteY20" fmla="*/ 1046018 h 4197928"/>
              <a:gd name="connsiteX21" fmla="*/ 1712735 w 2523225"/>
              <a:gd name="connsiteY21" fmla="*/ 1143000 h 4197928"/>
              <a:gd name="connsiteX22" fmla="*/ 1678098 w 2523225"/>
              <a:gd name="connsiteY22" fmla="*/ 1170709 h 4197928"/>
              <a:gd name="connsiteX23" fmla="*/ 1629607 w 2523225"/>
              <a:gd name="connsiteY23" fmla="*/ 1205346 h 4197928"/>
              <a:gd name="connsiteX24" fmla="*/ 1539553 w 2523225"/>
              <a:gd name="connsiteY24" fmla="*/ 1288473 h 4197928"/>
              <a:gd name="connsiteX25" fmla="*/ 1484135 w 2523225"/>
              <a:gd name="connsiteY25" fmla="*/ 1330036 h 4197928"/>
              <a:gd name="connsiteX26" fmla="*/ 1449498 w 2523225"/>
              <a:gd name="connsiteY26" fmla="*/ 1357746 h 4197928"/>
              <a:gd name="connsiteX27" fmla="*/ 1414862 w 2523225"/>
              <a:gd name="connsiteY27" fmla="*/ 1406236 h 4197928"/>
              <a:gd name="connsiteX28" fmla="*/ 1394080 w 2523225"/>
              <a:gd name="connsiteY28" fmla="*/ 1427018 h 4197928"/>
              <a:gd name="connsiteX29" fmla="*/ 1380225 w 2523225"/>
              <a:gd name="connsiteY29" fmla="*/ 1454727 h 4197928"/>
              <a:gd name="connsiteX30" fmla="*/ 1373298 w 2523225"/>
              <a:gd name="connsiteY30" fmla="*/ 1475509 h 4197928"/>
              <a:gd name="connsiteX31" fmla="*/ 1283244 w 2523225"/>
              <a:gd name="connsiteY31" fmla="*/ 1510146 h 4197928"/>
              <a:gd name="connsiteX32" fmla="*/ 1269389 w 2523225"/>
              <a:gd name="connsiteY32" fmla="*/ 1530927 h 4197928"/>
              <a:gd name="connsiteX33" fmla="*/ 1227825 w 2523225"/>
              <a:gd name="connsiteY33" fmla="*/ 1600200 h 4197928"/>
              <a:gd name="connsiteX34" fmla="*/ 1207044 w 2523225"/>
              <a:gd name="connsiteY34" fmla="*/ 1620982 h 4197928"/>
              <a:gd name="connsiteX35" fmla="*/ 1193189 w 2523225"/>
              <a:gd name="connsiteY35" fmla="*/ 1641764 h 4197928"/>
              <a:gd name="connsiteX36" fmla="*/ 1165480 w 2523225"/>
              <a:gd name="connsiteY36" fmla="*/ 1662546 h 4197928"/>
              <a:gd name="connsiteX37" fmla="*/ 1130844 w 2523225"/>
              <a:gd name="connsiteY37" fmla="*/ 1683327 h 4197928"/>
              <a:gd name="connsiteX38" fmla="*/ 1110062 w 2523225"/>
              <a:gd name="connsiteY38" fmla="*/ 1697182 h 4197928"/>
              <a:gd name="connsiteX39" fmla="*/ 1047716 w 2523225"/>
              <a:gd name="connsiteY39" fmla="*/ 1766455 h 4197928"/>
              <a:gd name="connsiteX40" fmla="*/ 1020007 w 2523225"/>
              <a:gd name="connsiteY40" fmla="*/ 1794164 h 4197928"/>
              <a:gd name="connsiteX41" fmla="*/ 999225 w 2523225"/>
              <a:gd name="connsiteY41" fmla="*/ 1808018 h 4197928"/>
              <a:gd name="connsiteX42" fmla="*/ 964589 w 2523225"/>
              <a:gd name="connsiteY42" fmla="*/ 1849582 h 4197928"/>
              <a:gd name="connsiteX43" fmla="*/ 909171 w 2523225"/>
              <a:gd name="connsiteY43" fmla="*/ 1898073 h 4197928"/>
              <a:gd name="connsiteX44" fmla="*/ 867607 w 2523225"/>
              <a:gd name="connsiteY44" fmla="*/ 1946564 h 4197928"/>
              <a:gd name="connsiteX45" fmla="*/ 832971 w 2523225"/>
              <a:gd name="connsiteY45" fmla="*/ 1967346 h 4197928"/>
              <a:gd name="connsiteX46" fmla="*/ 791407 w 2523225"/>
              <a:gd name="connsiteY46" fmla="*/ 2022764 h 4197928"/>
              <a:gd name="connsiteX47" fmla="*/ 784480 w 2523225"/>
              <a:gd name="connsiteY47" fmla="*/ 2043546 h 4197928"/>
              <a:gd name="connsiteX48" fmla="*/ 735989 w 2523225"/>
              <a:gd name="connsiteY48" fmla="*/ 2105891 h 4197928"/>
              <a:gd name="connsiteX49" fmla="*/ 701353 w 2523225"/>
              <a:gd name="connsiteY49" fmla="*/ 2154382 h 4197928"/>
              <a:gd name="connsiteX50" fmla="*/ 659789 w 2523225"/>
              <a:gd name="connsiteY50" fmla="*/ 2202873 h 4197928"/>
              <a:gd name="connsiteX51" fmla="*/ 639007 w 2523225"/>
              <a:gd name="connsiteY51" fmla="*/ 2230582 h 4197928"/>
              <a:gd name="connsiteX52" fmla="*/ 590516 w 2523225"/>
              <a:gd name="connsiteY52" fmla="*/ 2265218 h 4197928"/>
              <a:gd name="connsiteX53" fmla="*/ 548953 w 2523225"/>
              <a:gd name="connsiteY53" fmla="*/ 2320636 h 4197928"/>
              <a:gd name="connsiteX54" fmla="*/ 535098 w 2523225"/>
              <a:gd name="connsiteY54" fmla="*/ 2341418 h 4197928"/>
              <a:gd name="connsiteX55" fmla="*/ 479680 w 2523225"/>
              <a:gd name="connsiteY55" fmla="*/ 2382982 h 4197928"/>
              <a:gd name="connsiteX56" fmla="*/ 451971 w 2523225"/>
              <a:gd name="connsiteY56" fmla="*/ 2396836 h 4197928"/>
              <a:gd name="connsiteX57" fmla="*/ 410407 w 2523225"/>
              <a:gd name="connsiteY57" fmla="*/ 2424546 h 4197928"/>
              <a:gd name="connsiteX58" fmla="*/ 313425 w 2523225"/>
              <a:gd name="connsiteY58" fmla="*/ 2466109 h 4197928"/>
              <a:gd name="connsiteX59" fmla="*/ 230298 w 2523225"/>
              <a:gd name="connsiteY59" fmla="*/ 2500746 h 4197928"/>
              <a:gd name="connsiteX60" fmla="*/ 161025 w 2523225"/>
              <a:gd name="connsiteY60" fmla="*/ 2528455 h 4197928"/>
              <a:gd name="connsiteX61" fmla="*/ 112535 w 2523225"/>
              <a:gd name="connsiteY61" fmla="*/ 2556164 h 4197928"/>
              <a:gd name="connsiteX62" fmla="*/ 64044 w 2523225"/>
              <a:gd name="connsiteY62" fmla="*/ 2583873 h 4197928"/>
              <a:gd name="connsiteX63" fmla="*/ 43262 w 2523225"/>
              <a:gd name="connsiteY63" fmla="*/ 2618509 h 4197928"/>
              <a:gd name="connsiteX64" fmla="*/ 36335 w 2523225"/>
              <a:gd name="connsiteY64" fmla="*/ 2646218 h 4197928"/>
              <a:gd name="connsiteX65" fmla="*/ 15553 w 2523225"/>
              <a:gd name="connsiteY65" fmla="*/ 2673927 h 4197928"/>
              <a:gd name="connsiteX66" fmla="*/ 8625 w 2523225"/>
              <a:gd name="connsiteY66" fmla="*/ 2694709 h 4197928"/>
              <a:gd name="connsiteX67" fmla="*/ 147171 w 2523225"/>
              <a:gd name="connsiteY67" fmla="*/ 3241964 h 4197928"/>
              <a:gd name="connsiteX68" fmla="*/ 438117 w 2523225"/>
              <a:gd name="connsiteY68" fmla="*/ 4010892 h 4197928"/>
              <a:gd name="connsiteX69" fmla="*/ 500462 w 2523225"/>
              <a:gd name="connsiteY69" fmla="*/ 4197928 h 4197928"/>
              <a:gd name="connsiteX0" fmla="*/ 2495516 w 2523225"/>
              <a:gd name="connsiteY0" fmla="*/ 0 h 4572001"/>
              <a:gd name="connsiteX1" fmla="*/ 2502444 w 2523225"/>
              <a:gd name="connsiteY1" fmla="*/ 41564 h 4572001"/>
              <a:gd name="connsiteX2" fmla="*/ 2509371 w 2523225"/>
              <a:gd name="connsiteY2" fmla="*/ 62346 h 4572001"/>
              <a:gd name="connsiteX3" fmla="*/ 2523225 w 2523225"/>
              <a:gd name="connsiteY3" fmla="*/ 193964 h 4572001"/>
              <a:gd name="connsiteX4" fmla="*/ 2509371 w 2523225"/>
              <a:gd name="connsiteY4" fmla="*/ 311727 h 4572001"/>
              <a:gd name="connsiteX5" fmla="*/ 2488589 w 2523225"/>
              <a:gd name="connsiteY5" fmla="*/ 387927 h 4572001"/>
              <a:gd name="connsiteX6" fmla="*/ 2481662 w 2523225"/>
              <a:gd name="connsiteY6" fmla="*/ 422564 h 4572001"/>
              <a:gd name="connsiteX7" fmla="*/ 2453953 w 2523225"/>
              <a:gd name="connsiteY7" fmla="*/ 491836 h 4572001"/>
              <a:gd name="connsiteX8" fmla="*/ 2426244 w 2523225"/>
              <a:gd name="connsiteY8" fmla="*/ 554182 h 4572001"/>
              <a:gd name="connsiteX9" fmla="*/ 2419316 w 2523225"/>
              <a:gd name="connsiteY9" fmla="*/ 588818 h 4572001"/>
              <a:gd name="connsiteX10" fmla="*/ 2391607 w 2523225"/>
              <a:gd name="connsiteY10" fmla="*/ 602673 h 4572001"/>
              <a:gd name="connsiteX11" fmla="*/ 2363898 w 2523225"/>
              <a:gd name="connsiteY11" fmla="*/ 630382 h 4572001"/>
              <a:gd name="connsiteX12" fmla="*/ 2350044 w 2523225"/>
              <a:gd name="connsiteY12" fmla="*/ 651164 h 4572001"/>
              <a:gd name="connsiteX13" fmla="*/ 2308480 w 2523225"/>
              <a:gd name="connsiteY13" fmla="*/ 692727 h 4572001"/>
              <a:gd name="connsiteX14" fmla="*/ 2287698 w 2523225"/>
              <a:gd name="connsiteY14" fmla="*/ 713509 h 4572001"/>
              <a:gd name="connsiteX15" fmla="*/ 2266916 w 2523225"/>
              <a:gd name="connsiteY15" fmla="*/ 727364 h 4572001"/>
              <a:gd name="connsiteX16" fmla="*/ 2197644 w 2523225"/>
              <a:gd name="connsiteY16" fmla="*/ 782782 h 4572001"/>
              <a:gd name="connsiteX17" fmla="*/ 2052171 w 2523225"/>
              <a:gd name="connsiteY17" fmla="*/ 886691 h 4572001"/>
              <a:gd name="connsiteX18" fmla="*/ 1885916 w 2523225"/>
              <a:gd name="connsiteY18" fmla="*/ 983673 h 4572001"/>
              <a:gd name="connsiteX19" fmla="*/ 1858207 w 2523225"/>
              <a:gd name="connsiteY19" fmla="*/ 1011382 h 4572001"/>
              <a:gd name="connsiteX20" fmla="*/ 1802789 w 2523225"/>
              <a:gd name="connsiteY20" fmla="*/ 1046018 h 4572001"/>
              <a:gd name="connsiteX21" fmla="*/ 1712735 w 2523225"/>
              <a:gd name="connsiteY21" fmla="*/ 1143000 h 4572001"/>
              <a:gd name="connsiteX22" fmla="*/ 1678098 w 2523225"/>
              <a:gd name="connsiteY22" fmla="*/ 1170709 h 4572001"/>
              <a:gd name="connsiteX23" fmla="*/ 1629607 w 2523225"/>
              <a:gd name="connsiteY23" fmla="*/ 1205346 h 4572001"/>
              <a:gd name="connsiteX24" fmla="*/ 1539553 w 2523225"/>
              <a:gd name="connsiteY24" fmla="*/ 1288473 h 4572001"/>
              <a:gd name="connsiteX25" fmla="*/ 1484135 w 2523225"/>
              <a:gd name="connsiteY25" fmla="*/ 1330036 h 4572001"/>
              <a:gd name="connsiteX26" fmla="*/ 1449498 w 2523225"/>
              <a:gd name="connsiteY26" fmla="*/ 1357746 h 4572001"/>
              <a:gd name="connsiteX27" fmla="*/ 1414862 w 2523225"/>
              <a:gd name="connsiteY27" fmla="*/ 1406236 h 4572001"/>
              <a:gd name="connsiteX28" fmla="*/ 1394080 w 2523225"/>
              <a:gd name="connsiteY28" fmla="*/ 1427018 h 4572001"/>
              <a:gd name="connsiteX29" fmla="*/ 1380225 w 2523225"/>
              <a:gd name="connsiteY29" fmla="*/ 1454727 h 4572001"/>
              <a:gd name="connsiteX30" fmla="*/ 1373298 w 2523225"/>
              <a:gd name="connsiteY30" fmla="*/ 1475509 h 4572001"/>
              <a:gd name="connsiteX31" fmla="*/ 1283244 w 2523225"/>
              <a:gd name="connsiteY31" fmla="*/ 1510146 h 4572001"/>
              <a:gd name="connsiteX32" fmla="*/ 1269389 w 2523225"/>
              <a:gd name="connsiteY32" fmla="*/ 1530927 h 4572001"/>
              <a:gd name="connsiteX33" fmla="*/ 1227825 w 2523225"/>
              <a:gd name="connsiteY33" fmla="*/ 1600200 h 4572001"/>
              <a:gd name="connsiteX34" fmla="*/ 1207044 w 2523225"/>
              <a:gd name="connsiteY34" fmla="*/ 1620982 h 4572001"/>
              <a:gd name="connsiteX35" fmla="*/ 1193189 w 2523225"/>
              <a:gd name="connsiteY35" fmla="*/ 1641764 h 4572001"/>
              <a:gd name="connsiteX36" fmla="*/ 1165480 w 2523225"/>
              <a:gd name="connsiteY36" fmla="*/ 1662546 h 4572001"/>
              <a:gd name="connsiteX37" fmla="*/ 1130844 w 2523225"/>
              <a:gd name="connsiteY37" fmla="*/ 1683327 h 4572001"/>
              <a:gd name="connsiteX38" fmla="*/ 1110062 w 2523225"/>
              <a:gd name="connsiteY38" fmla="*/ 1697182 h 4572001"/>
              <a:gd name="connsiteX39" fmla="*/ 1047716 w 2523225"/>
              <a:gd name="connsiteY39" fmla="*/ 1766455 h 4572001"/>
              <a:gd name="connsiteX40" fmla="*/ 1020007 w 2523225"/>
              <a:gd name="connsiteY40" fmla="*/ 1794164 h 4572001"/>
              <a:gd name="connsiteX41" fmla="*/ 999225 w 2523225"/>
              <a:gd name="connsiteY41" fmla="*/ 1808018 h 4572001"/>
              <a:gd name="connsiteX42" fmla="*/ 964589 w 2523225"/>
              <a:gd name="connsiteY42" fmla="*/ 1849582 h 4572001"/>
              <a:gd name="connsiteX43" fmla="*/ 909171 w 2523225"/>
              <a:gd name="connsiteY43" fmla="*/ 1898073 h 4572001"/>
              <a:gd name="connsiteX44" fmla="*/ 867607 w 2523225"/>
              <a:gd name="connsiteY44" fmla="*/ 1946564 h 4572001"/>
              <a:gd name="connsiteX45" fmla="*/ 832971 w 2523225"/>
              <a:gd name="connsiteY45" fmla="*/ 1967346 h 4572001"/>
              <a:gd name="connsiteX46" fmla="*/ 791407 w 2523225"/>
              <a:gd name="connsiteY46" fmla="*/ 2022764 h 4572001"/>
              <a:gd name="connsiteX47" fmla="*/ 784480 w 2523225"/>
              <a:gd name="connsiteY47" fmla="*/ 2043546 h 4572001"/>
              <a:gd name="connsiteX48" fmla="*/ 735989 w 2523225"/>
              <a:gd name="connsiteY48" fmla="*/ 2105891 h 4572001"/>
              <a:gd name="connsiteX49" fmla="*/ 701353 w 2523225"/>
              <a:gd name="connsiteY49" fmla="*/ 2154382 h 4572001"/>
              <a:gd name="connsiteX50" fmla="*/ 659789 w 2523225"/>
              <a:gd name="connsiteY50" fmla="*/ 2202873 h 4572001"/>
              <a:gd name="connsiteX51" fmla="*/ 639007 w 2523225"/>
              <a:gd name="connsiteY51" fmla="*/ 2230582 h 4572001"/>
              <a:gd name="connsiteX52" fmla="*/ 590516 w 2523225"/>
              <a:gd name="connsiteY52" fmla="*/ 2265218 h 4572001"/>
              <a:gd name="connsiteX53" fmla="*/ 548953 w 2523225"/>
              <a:gd name="connsiteY53" fmla="*/ 2320636 h 4572001"/>
              <a:gd name="connsiteX54" fmla="*/ 535098 w 2523225"/>
              <a:gd name="connsiteY54" fmla="*/ 2341418 h 4572001"/>
              <a:gd name="connsiteX55" fmla="*/ 479680 w 2523225"/>
              <a:gd name="connsiteY55" fmla="*/ 2382982 h 4572001"/>
              <a:gd name="connsiteX56" fmla="*/ 451971 w 2523225"/>
              <a:gd name="connsiteY56" fmla="*/ 2396836 h 4572001"/>
              <a:gd name="connsiteX57" fmla="*/ 410407 w 2523225"/>
              <a:gd name="connsiteY57" fmla="*/ 2424546 h 4572001"/>
              <a:gd name="connsiteX58" fmla="*/ 313425 w 2523225"/>
              <a:gd name="connsiteY58" fmla="*/ 2466109 h 4572001"/>
              <a:gd name="connsiteX59" fmla="*/ 230298 w 2523225"/>
              <a:gd name="connsiteY59" fmla="*/ 2500746 h 4572001"/>
              <a:gd name="connsiteX60" fmla="*/ 161025 w 2523225"/>
              <a:gd name="connsiteY60" fmla="*/ 2528455 h 4572001"/>
              <a:gd name="connsiteX61" fmla="*/ 112535 w 2523225"/>
              <a:gd name="connsiteY61" fmla="*/ 2556164 h 4572001"/>
              <a:gd name="connsiteX62" fmla="*/ 64044 w 2523225"/>
              <a:gd name="connsiteY62" fmla="*/ 2583873 h 4572001"/>
              <a:gd name="connsiteX63" fmla="*/ 43262 w 2523225"/>
              <a:gd name="connsiteY63" fmla="*/ 2618509 h 4572001"/>
              <a:gd name="connsiteX64" fmla="*/ 36335 w 2523225"/>
              <a:gd name="connsiteY64" fmla="*/ 2646218 h 4572001"/>
              <a:gd name="connsiteX65" fmla="*/ 15553 w 2523225"/>
              <a:gd name="connsiteY65" fmla="*/ 2673927 h 4572001"/>
              <a:gd name="connsiteX66" fmla="*/ 8625 w 2523225"/>
              <a:gd name="connsiteY66" fmla="*/ 2694709 h 4572001"/>
              <a:gd name="connsiteX67" fmla="*/ 147171 w 2523225"/>
              <a:gd name="connsiteY67" fmla="*/ 3241964 h 4572001"/>
              <a:gd name="connsiteX68" fmla="*/ 438117 w 2523225"/>
              <a:gd name="connsiteY68" fmla="*/ 4010892 h 4572001"/>
              <a:gd name="connsiteX69" fmla="*/ 251080 w 2523225"/>
              <a:gd name="connsiteY69" fmla="*/ 4572001 h 4572001"/>
              <a:gd name="connsiteX0" fmla="*/ 2495516 w 2523225"/>
              <a:gd name="connsiteY0" fmla="*/ 0 h 4573964"/>
              <a:gd name="connsiteX1" fmla="*/ 2502444 w 2523225"/>
              <a:gd name="connsiteY1" fmla="*/ 41564 h 4573964"/>
              <a:gd name="connsiteX2" fmla="*/ 2509371 w 2523225"/>
              <a:gd name="connsiteY2" fmla="*/ 62346 h 4573964"/>
              <a:gd name="connsiteX3" fmla="*/ 2523225 w 2523225"/>
              <a:gd name="connsiteY3" fmla="*/ 193964 h 4573964"/>
              <a:gd name="connsiteX4" fmla="*/ 2509371 w 2523225"/>
              <a:gd name="connsiteY4" fmla="*/ 311727 h 4573964"/>
              <a:gd name="connsiteX5" fmla="*/ 2488589 w 2523225"/>
              <a:gd name="connsiteY5" fmla="*/ 387927 h 4573964"/>
              <a:gd name="connsiteX6" fmla="*/ 2481662 w 2523225"/>
              <a:gd name="connsiteY6" fmla="*/ 422564 h 4573964"/>
              <a:gd name="connsiteX7" fmla="*/ 2453953 w 2523225"/>
              <a:gd name="connsiteY7" fmla="*/ 491836 h 4573964"/>
              <a:gd name="connsiteX8" fmla="*/ 2426244 w 2523225"/>
              <a:gd name="connsiteY8" fmla="*/ 554182 h 4573964"/>
              <a:gd name="connsiteX9" fmla="*/ 2419316 w 2523225"/>
              <a:gd name="connsiteY9" fmla="*/ 588818 h 4573964"/>
              <a:gd name="connsiteX10" fmla="*/ 2391607 w 2523225"/>
              <a:gd name="connsiteY10" fmla="*/ 602673 h 4573964"/>
              <a:gd name="connsiteX11" fmla="*/ 2363898 w 2523225"/>
              <a:gd name="connsiteY11" fmla="*/ 630382 h 4573964"/>
              <a:gd name="connsiteX12" fmla="*/ 2350044 w 2523225"/>
              <a:gd name="connsiteY12" fmla="*/ 651164 h 4573964"/>
              <a:gd name="connsiteX13" fmla="*/ 2308480 w 2523225"/>
              <a:gd name="connsiteY13" fmla="*/ 692727 h 4573964"/>
              <a:gd name="connsiteX14" fmla="*/ 2287698 w 2523225"/>
              <a:gd name="connsiteY14" fmla="*/ 713509 h 4573964"/>
              <a:gd name="connsiteX15" fmla="*/ 2266916 w 2523225"/>
              <a:gd name="connsiteY15" fmla="*/ 727364 h 4573964"/>
              <a:gd name="connsiteX16" fmla="*/ 2197644 w 2523225"/>
              <a:gd name="connsiteY16" fmla="*/ 782782 h 4573964"/>
              <a:gd name="connsiteX17" fmla="*/ 2052171 w 2523225"/>
              <a:gd name="connsiteY17" fmla="*/ 886691 h 4573964"/>
              <a:gd name="connsiteX18" fmla="*/ 1885916 w 2523225"/>
              <a:gd name="connsiteY18" fmla="*/ 983673 h 4573964"/>
              <a:gd name="connsiteX19" fmla="*/ 1858207 w 2523225"/>
              <a:gd name="connsiteY19" fmla="*/ 1011382 h 4573964"/>
              <a:gd name="connsiteX20" fmla="*/ 1802789 w 2523225"/>
              <a:gd name="connsiteY20" fmla="*/ 1046018 h 4573964"/>
              <a:gd name="connsiteX21" fmla="*/ 1712735 w 2523225"/>
              <a:gd name="connsiteY21" fmla="*/ 1143000 h 4573964"/>
              <a:gd name="connsiteX22" fmla="*/ 1678098 w 2523225"/>
              <a:gd name="connsiteY22" fmla="*/ 1170709 h 4573964"/>
              <a:gd name="connsiteX23" fmla="*/ 1629607 w 2523225"/>
              <a:gd name="connsiteY23" fmla="*/ 1205346 h 4573964"/>
              <a:gd name="connsiteX24" fmla="*/ 1539553 w 2523225"/>
              <a:gd name="connsiteY24" fmla="*/ 1288473 h 4573964"/>
              <a:gd name="connsiteX25" fmla="*/ 1484135 w 2523225"/>
              <a:gd name="connsiteY25" fmla="*/ 1330036 h 4573964"/>
              <a:gd name="connsiteX26" fmla="*/ 1449498 w 2523225"/>
              <a:gd name="connsiteY26" fmla="*/ 1357746 h 4573964"/>
              <a:gd name="connsiteX27" fmla="*/ 1414862 w 2523225"/>
              <a:gd name="connsiteY27" fmla="*/ 1406236 h 4573964"/>
              <a:gd name="connsiteX28" fmla="*/ 1394080 w 2523225"/>
              <a:gd name="connsiteY28" fmla="*/ 1427018 h 4573964"/>
              <a:gd name="connsiteX29" fmla="*/ 1380225 w 2523225"/>
              <a:gd name="connsiteY29" fmla="*/ 1454727 h 4573964"/>
              <a:gd name="connsiteX30" fmla="*/ 1373298 w 2523225"/>
              <a:gd name="connsiteY30" fmla="*/ 1475509 h 4573964"/>
              <a:gd name="connsiteX31" fmla="*/ 1283244 w 2523225"/>
              <a:gd name="connsiteY31" fmla="*/ 1510146 h 4573964"/>
              <a:gd name="connsiteX32" fmla="*/ 1269389 w 2523225"/>
              <a:gd name="connsiteY32" fmla="*/ 1530927 h 4573964"/>
              <a:gd name="connsiteX33" fmla="*/ 1227825 w 2523225"/>
              <a:gd name="connsiteY33" fmla="*/ 1600200 h 4573964"/>
              <a:gd name="connsiteX34" fmla="*/ 1207044 w 2523225"/>
              <a:gd name="connsiteY34" fmla="*/ 1620982 h 4573964"/>
              <a:gd name="connsiteX35" fmla="*/ 1193189 w 2523225"/>
              <a:gd name="connsiteY35" fmla="*/ 1641764 h 4573964"/>
              <a:gd name="connsiteX36" fmla="*/ 1165480 w 2523225"/>
              <a:gd name="connsiteY36" fmla="*/ 1662546 h 4573964"/>
              <a:gd name="connsiteX37" fmla="*/ 1130844 w 2523225"/>
              <a:gd name="connsiteY37" fmla="*/ 1683327 h 4573964"/>
              <a:gd name="connsiteX38" fmla="*/ 1110062 w 2523225"/>
              <a:gd name="connsiteY38" fmla="*/ 1697182 h 4573964"/>
              <a:gd name="connsiteX39" fmla="*/ 1047716 w 2523225"/>
              <a:gd name="connsiteY39" fmla="*/ 1766455 h 4573964"/>
              <a:gd name="connsiteX40" fmla="*/ 1020007 w 2523225"/>
              <a:gd name="connsiteY40" fmla="*/ 1794164 h 4573964"/>
              <a:gd name="connsiteX41" fmla="*/ 999225 w 2523225"/>
              <a:gd name="connsiteY41" fmla="*/ 1808018 h 4573964"/>
              <a:gd name="connsiteX42" fmla="*/ 964589 w 2523225"/>
              <a:gd name="connsiteY42" fmla="*/ 1849582 h 4573964"/>
              <a:gd name="connsiteX43" fmla="*/ 909171 w 2523225"/>
              <a:gd name="connsiteY43" fmla="*/ 1898073 h 4573964"/>
              <a:gd name="connsiteX44" fmla="*/ 867607 w 2523225"/>
              <a:gd name="connsiteY44" fmla="*/ 1946564 h 4573964"/>
              <a:gd name="connsiteX45" fmla="*/ 832971 w 2523225"/>
              <a:gd name="connsiteY45" fmla="*/ 1967346 h 4573964"/>
              <a:gd name="connsiteX46" fmla="*/ 791407 w 2523225"/>
              <a:gd name="connsiteY46" fmla="*/ 2022764 h 4573964"/>
              <a:gd name="connsiteX47" fmla="*/ 784480 w 2523225"/>
              <a:gd name="connsiteY47" fmla="*/ 2043546 h 4573964"/>
              <a:gd name="connsiteX48" fmla="*/ 735989 w 2523225"/>
              <a:gd name="connsiteY48" fmla="*/ 2105891 h 4573964"/>
              <a:gd name="connsiteX49" fmla="*/ 701353 w 2523225"/>
              <a:gd name="connsiteY49" fmla="*/ 2154382 h 4573964"/>
              <a:gd name="connsiteX50" fmla="*/ 659789 w 2523225"/>
              <a:gd name="connsiteY50" fmla="*/ 2202873 h 4573964"/>
              <a:gd name="connsiteX51" fmla="*/ 639007 w 2523225"/>
              <a:gd name="connsiteY51" fmla="*/ 2230582 h 4573964"/>
              <a:gd name="connsiteX52" fmla="*/ 590516 w 2523225"/>
              <a:gd name="connsiteY52" fmla="*/ 2265218 h 4573964"/>
              <a:gd name="connsiteX53" fmla="*/ 548953 w 2523225"/>
              <a:gd name="connsiteY53" fmla="*/ 2320636 h 4573964"/>
              <a:gd name="connsiteX54" fmla="*/ 535098 w 2523225"/>
              <a:gd name="connsiteY54" fmla="*/ 2341418 h 4573964"/>
              <a:gd name="connsiteX55" fmla="*/ 479680 w 2523225"/>
              <a:gd name="connsiteY55" fmla="*/ 2382982 h 4573964"/>
              <a:gd name="connsiteX56" fmla="*/ 451971 w 2523225"/>
              <a:gd name="connsiteY56" fmla="*/ 2396836 h 4573964"/>
              <a:gd name="connsiteX57" fmla="*/ 410407 w 2523225"/>
              <a:gd name="connsiteY57" fmla="*/ 2424546 h 4573964"/>
              <a:gd name="connsiteX58" fmla="*/ 313425 w 2523225"/>
              <a:gd name="connsiteY58" fmla="*/ 2466109 h 4573964"/>
              <a:gd name="connsiteX59" fmla="*/ 230298 w 2523225"/>
              <a:gd name="connsiteY59" fmla="*/ 2500746 h 4573964"/>
              <a:gd name="connsiteX60" fmla="*/ 161025 w 2523225"/>
              <a:gd name="connsiteY60" fmla="*/ 2528455 h 4573964"/>
              <a:gd name="connsiteX61" fmla="*/ 112535 w 2523225"/>
              <a:gd name="connsiteY61" fmla="*/ 2556164 h 4573964"/>
              <a:gd name="connsiteX62" fmla="*/ 64044 w 2523225"/>
              <a:gd name="connsiteY62" fmla="*/ 2583873 h 4573964"/>
              <a:gd name="connsiteX63" fmla="*/ 43262 w 2523225"/>
              <a:gd name="connsiteY63" fmla="*/ 2618509 h 4573964"/>
              <a:gd name="connsiteX64" fmla="*/ 36335 w 2523225"/>
              <a:gd name="connsiteY64" fmla="*/ 2646218 h 4573964"/>
              <a:gd name="connsiteX65" fmla="*/ 15553 w 2523225"/>
              <a:gd name="connsiteY65" fmla="*/ 2673927 h 4573964"/>
              <a:gd name="connsiteX66" fmla="*/ 8625 w 2523225"/>
              <a:gd name="connsiteY66" fmla="*/ 2694709 h 4573964"/>
              <a:gd name="connsiteX67" fmla="*/ 147171 w 2523225"/>
              <a:gd name="connsiteY67" fmla="*/ 3241964 h 4573964"/>
              <a:gd name="connsiteX68" fmla="*/ 410408 w 2523225"/>
              <a:gd name="connsiteY68" fmla="*/ 4384965 h 4573964"/>
              <a:gd name="connsiteX69" fmla="*/ 251080 w 2523225"/>
              <a:gd name="connsiteY69" fmla="*/ 4572001 h 4573964"/>
              <a:gd name="connsiteX0" fmla="*/ 2518500 w 2546209"/>
              <a:gd name="connsiteY0" fmla="*/ 0 h 4572001"/>
              <a:gd name="connsiteX1" fmla="*/ 2525428 w 2546209"/>
              <a:gd name="connsiteY1" fmla="*/ 41564 h 4572001"/>
              <a:gd name="connsiteX2" fmla="*/ 2532355 w 2546209"/>
              <a:gd name="connsiteY2" fmla="*/ 62346 h 4572001"/>
              <a:gd name="connsiteX3" fmla="*/ 2546209 w 2546209"/>
              <a:gd name="connsiteY3" fmla="*/ 193964 h 4572001"/>
              <a:gd name="connsiteX4" fmla="*/ 2532355 w 2546209"/>
              <a:gd name="connsiteY4" fmla="*/ 311727 h 4572001"/>
              <a:gd name="connsiteX5" fmla="*/ 2511573 w 2546209"/>
              <a:gd name="connsiteY5" fmla="*/ 387927 h 4572001"/>
              <a:gd name="connsiteX6" fmla="*/ 2504646 w 2546209"/>
              <a:gd name="connsiteY6" fmla="*/ 422564 h 4572001"/>
              <a:gd name="connsiteX7" fmla="*/ 2476937 w 2546209"/>
              <a:gd name="connsiteY7" fmla="*/ 491836 h 4572001"/>
              <a:gd name="connsiteX8" fmla="*/ 2449228 w 2546209"/>
              <a:gd name="connsiteY8" fmla="*/ 554182 h 4572001"/>
              <a:gd name="connsiteX9" fmla="*/ 2442300 w 2546209"/>
              <a:gd name="connsiteY9" fmla="*/ 588818 h 4572001"/>
              <a:gd name="connsiteX10" fmla="*/ 2414591 w 2546209"/>
              <a:gd name="connsiteY10" fmla="*/ 602673 h 4572001"/>
              <a:gd name="connsiteX11" fmla="*/ 2386882 w 2546209"/>
              <a:gd name="connsiteY11" fmla="*/ 630382 h 4572001"/>
              <a:gd name="connsiteX12" fmla="*/ 2373028 w 2546209"/>
              <a:gd name="connsiteY12" fmla="*/ 651164 h 4572001"/>
              <a:gd name="connsiteX13" fmla="*/ 2331464 w 2546209"/>
              <a:gd name="connsiteY13" fmla="*/ 692727 h 4572001"/>
              <a:gd name="connsiteX14" fmla="*/ 2310682 w 2546209"/>
              <a:gd name="connsiteY14" fmla="*/ 713509 h 4572001"/>
              <a:gd name="connsiteX15" fmla="*/ 2289900 w 2546209"/>
              <a:gd name="connsiteY15" fmla="*/ 727364 h 4572001"/>
              <a:gd name="connsiteX16" fmla="*/ 2220628 w 2546209"/>
              <a:gd name="connsiteY16" fmla="*/ 782782 h 4572001"/>
              <a:gd name="connsiteX17" fmla="*/ 2075155 w 2546209"/>
              <a:gd name="connsiteY17" fmla="*/ 886691 h 4572001"/>
              <a:gd name="connsiteX18" fmla="*/ 1908900 w 2546209"/>
              <a:gd name="connsiteY18" fmla="*/ 983673 h 4572001"/>
              <a:gd name="connsiteX19" fmla="*/ 1881191 w 2546209"/>
              <a:gd name="connsiteY19" fmla="*/ 1011382 h 4572001"/>
              <a:gd name="connsiteX20" fmla="*/ 1825773 w 2546209"/>
              <a:gd name="connsiteY20" fmla="*/ 1046018 h 4572001"/>
              <a:gd name="connsiteX21" fmla="*/ 1735719 w 2546209"/>
              <a:gd name="connsiteY21" fmla="*/ 1143000 h 4572001"/>
              <a:gd name="connsiteX22" fmla="*/ 1701082 w 2546209"/>
              <a:gd name="connsiteY22" fmla="*/ 1170709 h 4572001"/>
              <a:gd name="connsiteX23" fmla="*/ 1652591 w 2546209"/>
              <a:gd name="connsiteY23" fmla="*/ 1205346 h 4572001"/>
              <a:gd name="connsiteX24" fmla="*/ 1562537 w 2546209"/>
              <a:gd name="connsiteY24" fmla="*/ 1288473 h 4572001"/>
              <a:gd name="connsiteX25" fmla="*/ 1507119 w 2546209"/>
              <a:gd name="connsiteY25" fmla="*/ 1330036 h 4572001"/>
              <a:gd name="connsiteX26" fmla="*/ 1472482 w 2546209"/>
              <a:gd name="connsiteY26" fmla="*/ 1357746 h 4572001"/>
              <a:gd name="connsiteX27" fmla="*/ 1437846 w 2546209"/>
              <a:gd name="connsiteY27" fmla="*/ 1406236 h 4572001"/>
              <a:gd name="connsiteX28" fmla="*/ 1417064 w 2546209"/>
              <a:gd name="connsiteY28" fmla="*/ 1427018 h 4572001"/>
              <a:gd name="connsiteX29" fmla="*/ 1403209 w 2546209"/>
              <a:gd name="connsiteY29" fmla="*/ 1454727 h 4572001"/>
              <a:gd name="connsiteX30" fmla="*/ 1396282 w 2546209"/>
              <a:gd name="connsiteY30" fmla="*/ 1475509 h 4572001"/>
              <a:gd name="connsiteX31" fmla="*/ 1306228 w 2546209"/>
              <a:gd name="connsiteY31" fmla="*/ 1510146 h 4572001"/>
              <a:gd name="connsiteX32" fmla="*/ 1292373 w 2546209"/>
              <a:gd name="connsiteY32" fmla="*/ 1530927 h 4572001"/>
              <a:gd name="connsiteX33" fmla="*/ 1250809 w 2546209"/>
              <a:gd name="connsiteY33" fmla="*/ 1600200 h 4572001"/>
              <a:gd name="connsiteX34" fmla="*/ 1230028 w 2546209"/>
              <a:gd name="connsiteY34" fmla="*/ 1620982 h 4572001"/>
              <a:gd name="connsiteX35" fmla="*/ 1216173 w 2546209"/>
              <a:gd name="connsiteY35" fmla="*/ 1641764 h 4572001"/>
              <a:gd name="connsiteX36" fmla="*/ 1188464 w 2546209"/>
              <a:gd name="connsiteY36" fmla="*/ 1662546 h 4572001"/>
              <a:gd name="connsiteX37" fmla="*/ 1153828 w 2546209"/>
              <a:gd name="connsiteY37" fmla="*/ 1683327 h 4572001"/>
              <a:gd name="connsiteX38" fmla="*/ 1133046 w 2546209"/>
              <a:gd name="connsiteY38" fmla="*/ 1697182 h 4572001"/>
              <a:gd name="connsiteX39" fmla="*/ 1070700 w 2546209"/>
              <a:gd name="connsiteY39" fmla="*/ 1766455 h 4572001"/>
              <a:gd name="connsiteX40" fmla="*/ 1042991 w 2546209"/>
              <a:gd name="connsiteY40" fmla="*/ 1794164 h 4572001"/>
              <a:gd name="connsiteX41" fmla="*/ 1022209 w 2546209"/>
              <a:gd name="connsiteY41" fmla="*/ 1808018 h 4572001"/>
              <a:gd name="connsiteX42" fmla="*/ 987573 w 2546209"/>
              <a:gd name="connsiteY42" fmla="*/ 1849582 h 4572001"/>
              <a:gd name="connsiteX43" fmla="*/ 932155 w 2546209"/>
              <a:gd name="connsiteY43" fmla="*/ 1898073 h 4572001"/>
              <a:gd name="connsiteX44" fmla="*/ 890591 w 2546209"/>
              <a:gd name="connsiteY44" fmla="*/ 1946564 h 4572001"/>
              <a:gd name="connsiteX45" fmla="*/ 855955 w 2546209"/>
              <a:gd name="connsiteY45" fmla="*/ 1967346 h 4572001"/>
              <a:gd name="connsiteX46" fmla="*/ 814391 w 2546209"/>
              <a:gd name="connsiteY46" fmla="*/ 2022764 h 4572001"/>
              <a:gd name="connsiteX47" fmla="*/ 807464 w 2546209"/>
              <a:gd name="connsiteY47" fmla="*/ 2043546 h 4572001"/>
              <a:gd name="connsiteX48" fmla="*/ 758973 w 2546209"/>
              <a:gd name="connsiteY48" fmla="*/ 2105891 h 4572001"/>
              <a:gd name="connsiteX49" fmla="*/ 724337 w 2546209"/>
              <a:gd name="connsiteY49" fmla="*/ 2154382 h 4572001"/>
              <a:gd name="connsiteX50" fmla="*/ 682773 w 2546209"/>
              <a:gd name="connsiteY50" fmla="*/ 2202873 h 4572001"/>
              <a:gd name="connsiteX51" fmla="*/ 661991 w 2546209"/>
              <a:gd name="connsiteY51" fmla="*/ 2230582 h 4572001"/>
              <a:gd name="connsiteX52" fmla="*/ 613500 w 2546209"/>
              <a:gd name="connsiteY52" fmla="*/ 2265218 h 4572001"/>
              <a:gd name="connsiteX53" fmla="*/ 571937 w 2546209"/>
              <a:gd name="connsiteY53" fmla="*/ 2320636 h 4572001"/>
              <a:gd name="connsiteX54" fmla="*/ 558082 w 2546209"/>
              <a:gd name="connsiteY54" fmla="*/ 2341418 h 4572001"/>
              <a:gd name="connsiteX55" fmla="*/ 502664 w 2546209"/>
              <a:gd name="connsiteY55" fmla="*/ 2382982 h 4572001"/>
              <a:gd name="connsiteX56" fmla="*/ 474955 w 2546209"/>
              <a:gd name="connsiteY56" fmla="*/ 2396836 h 4572001"/>
              <a:gd name="connsiteX57" fmla="*/ 433391 w 2546209"/>
              <a:gd name="connsiteY57" fmla="*/ 2424546 h 4572001"/>
              <a:gd name="connsiteX58" fmla="*/ 336409 w 2546209"/>
              <a:gd name="connsiteY58" fmla="*/ 2466109 h 4572001"/>
              <a:gd name="connsiteX59" fmla="*/ 253282 w 2546209"/>
              <a:gd name="connsiteY59" fmla="*/ 2500746 h 4572001"/>
              <a:gd name="connsiteX60" fmla="*/ 184009 w 2546209"/>
              <a:gd name="connsiteY60" fmla="*/ 2528455 h 4572001"/>
              <a:gd name="connsiteX61" fmla="*/ 135519 w 2546209"/>
              <a:gd name="connsiteY61" fmla="*/ 2556164 h 4572001"/>
              <a:gd name="connsiteX62" fmla="*/ 87028 w 2546209"/>
              <a:gd name="connsiteY62" fmla="*/ 2583873 h 4572001"/>
              <a:gd name="connsiteX63" fmla="*/ 66246 w 2546209"/>
              <a:gd name="connsiteY63" fmla="*/ 2618509 h 4572001"/>
              <a:gd name="connsiteX64" fmla="*/ 59319 w 2546209"/>
              <a:gd name="connsiteY64" fmla="*/ 2646218 h 4572001"/>
              <a:gd name="connsiteX65" fmla="*/ 38537 w 2546209"/>
              <a:gd name="connsiteY65" fmla="*/ 2673927 h 4572001"/>
              <a:gd name="connsiteX66" fmla="*/ 31609 w 2546209"/>
              <a:gd name="connsiteY66" fmla="*/ 2694709 h 4572001"/>
              <a:gd name="connsiteX67" fmla="*/ 481883 w 2546209"/>
              <a:gd name="connsiteY67" fmla="*/ 4038600 h 4572001"/>
              <a:gd name="connsiteX68" fmla="*/ 433392 w 2546209"/>
              <a:gd name="connsiteY68" fmla="*/ 4384965 h 4572001"/>
              <a:gd name="connsiteX69" fmla="*/ 274064 w 2546209"/>
              <a:gd name="connsiteY69" fmla="*/ 4572001 h 4572001"/>
              <a:gd name="connsiteX0" fmla="*/ 2992581 w 3020290"/>
              <a:gd name="connsiteY0" fmla="*/ 0 h 5673437"/>
              <a:gd name="connsiteX1" fmla="*/ 2999509 w 3020290"/>
              <a:gd name="connsiteY1" fmla="*/ 41564 h 5673437"/>
              <a:gd name="connsiteX2" fmla="*/ 3006436 w 3020290"/>
              <a:gd name="connsiteY2" fmla="*/ 62346 h 5673437"/>
              <a:gd name="connsiteX3" fmla="*/ 3020290 w 3020290"/>
              <a:gd name="connsiteY3" fmla="*/ 193964 h 5673437"/>
              <a:gd name="connsiteX4" fmla="*/ 3006436 w 3020290"/>
              <a:gd name="connsiteY4" fmla="*/ 311727 h 5673437"/>
              <a:gd name="connsiteX5" fmla="*/ 2985654 w 3020290"/>
              <a:gd name="connsiteY5" fmla="*/ 387927 h 5673437"/>
              <a:gd name="connsiteX6" fmla="*/ 2978727 w 3020290"/>
              <a:gd name="connsiteY6" fmla="*/ 422564 h 5673437"/>
              <a:gd name="connsiteX7" fmla="*/ 2951018 w 3020290"/>
              <a:gd name="connsiteY7" fmla="*/ 491836 h 5673437"/>
              <a:gd name="connsiteX8" fmla="*/ 2923309 w 3020290"/>
              <a:gd name="connsiteY8" fmla="*/ 554182 h 5673437"/>
              <a:gd name="connsiteX9" fmla="*/ 2916381 w 3020290"/>
              <a:gd name="connsiteY9" fmla="*/ 588818 h 5673437"/>
              <a:gd name="connsiteX10" fmla="*/ 2888672 w 3020290"/>
              <a:gd name="connsiteY10" fmla="*/ 602673 h 5673437"/>
              <a:gd name="connsiteX11" fmla="*/ 2860963 w 3020290"/>
              <a:gd name="connsiteY11" fmla="*/ 630382 h 5673437"/>
              <a:gd name="connsiteX12" fmla="*/ 2847109 w 3020290"/>
              <a:gd name="connsiteY12" fmla="*/ 651164 h 5673437"/>
              <a:gd name="connsiteX13" fmla="*/ 2805545 w 3020290"/>
              <a:gd name="connsiteY13" fmla="*/ 692727 h 5673437"/>
              <a:gd name="connsiteX14" fmla="*/ 2784763 w 3020290"/>
              <a:gd name="connsiteY14" fmla="*/ 713509 h 5673437"/>
              <a:gd name="connsiteX15" fmla="*/ 2763981 w 3020290"/>
              <a:gd name="connsiteY15" fmla="*/ 727364 h 5673437"/>
              <a:gd name="connsiteX16" fmla="*/ 2694709 w 3020290"/>
              <a:gd name="connsiteY16" fmla="*/ 782782 h 5673437"/>
              <a:gd name="connsiteX17" fmla="*/ 2549236 w 3020290"/>
              <a:gd name="connsiteY17" fmla="*/ 886691 h 5673437"/>
              <a:gd name="connsiteX18" fmla="*/ 2382981 w 3020290"/>
              <a:gd name="connsiteY18" fmla="*/ 983673 h 5673437"/>
              <a:gd name="connsiteX19" fmla="*/ 2355272 w 3020290"/>
              <a:gd name="connsiteY19" fmla="*/ 1011382 h 5673437"/>
              <a:gd name="connsiteX20" fmla="*/ 2299854 w 3020290"/>
              <a:gd name="connsiteY20" fmla="*/ 1046018 h 5673437"/>
              <a:gd name="connsiteX21" fmla="*/ 2209800 w 3020290"/>
              <a:gd name="connsiteY21" fmla="*/ 1143000 h 5673437"/>
              <a:gd name="connsiteX22" fmla="*/ 2175163 w 3020290"/>
              <a:gd name="connsiteY22" fmla="*/ 1170709 h 5673437"/>
              <a:gd name="connsiteX23" fmla="*/ 2126672 w 3020290"/>
              <a:gd name="connsiteY23" fmla="*/ 1205346 h 5673437"/>
              <a:gd name="connsiteX24" fmla="*/ 2036618 w 3020290"/>
              <a:gd name="connsiteY24" fmla="*/ 1288473 h 5673437"/>
              <a:gd name="connsiteX25" fmla="*/ 1981200 w 3020290"/>
              <a:gd name="connsiteY25" fmla="*/ 1330036 h 5673437"/>
              <a:gd name="connsiteX26" fmla="*/ 1946563 w 3020290"/>
              <a:gd name="connsiteY26" fmla="*/ 1357746 h 5673437"/>
              <a:gd name="connsiteX27" fmla="*/ 1911927 w 3020290"/>
              <a:gd name="connsiteY27" fmla="*/ 1406236 h 5673437"/>
              <a:gd name="connsiteX28" fmla="*/ 1891145 w 3020290"/>
              <a:gd name="connsiteY28" fmla="*/ 1427018 h 5673437"/>
              <a:gd name="connsiteX29" fmla="*/ 1877290 w 3020290"/>
              <a:gd name="connsiteY29" fmla="*/ 1454727 h 5673437"/>
              <a:gd name="connsiteX30" fmla="*/ 1870363 w 3020290"/>
              <a:gd name="connsiteY30" fmla="*/ 1475509 h 5673437"/>
              <a:gd name="connsiteX31" fmla="*/ 1780309 w 3020290"/>
              <a:gd name="connsiteY31" fmla="*/ 1510146 h 5673437"/>
              <a:gd name="connsiteX32" fmla="*/ 1766454 w 3020290"/>
              <a:gd name="connsiteY32" fmla="*/ 1530927 h 5673437"/>
              <a:gd name="connsiteX33" fmla="*/ 1724890 w 3020290"/>
              <a:gd name="connsiteY33" fmla="*/ 1600200 h 5673437"/>
              <a:gd name="connsiteX34" fmla="*/ 1704109 w 3020290"/>
              <a:gd name="connsiteY34" fmla="*/ 1620982 h 5673437"/>
              <a:gd name="connsiteX35" fmla="*/ 1690254 w 3020290"/>
              <a:gd name="connsiteY35" fmla="*/ 1641764 h 5673437"/>
              <a:gd name="connsiteX36" fmla="*/ 1662545 w 3020290"/>
              <a:gd name="connsiteY36" fmla="*/ 1662546 h 5673437"/>
              <a:gd name="connsiteX37" fmla="*/ 1627909 w 3020290"/>
              <a:gd name="connsiteY37" fmla="*/ 1683327 h 5673437"/>
              <a:gd name="connsiteX38" fmla="*/ 1607127 w 3020290"/>
              <a:gd name="connsiteY38" fmla="*/ 1697182 h 5673437"/>
              <a:gd name="connsiteX39" fmla="*/ 1544781 w 3020290"/>
              <a:gd name="connsiteY39" fmla="*/ 1766455 h 5673437"/>
              <a:gd name="connsiteX40" fmla="*/ 1517072 w 3020290"/>
              <a:gd name="connsiteY40" fmla="*/ 1794164 h 5673437"/>
              <a:gd name="connsiteX41" fmla="*/ 1496290 w 3020290"/>
              <a:gd name="connsiteY41" fmla="*/ 1808018 h 5673437"/>
              <a:gd name="connsiteX42" fmla="*/ 1461654 w 3020290"/>
              <a:gd name="connsiteY42" fmla="*/ 1849582 h 5673437"/>
              <a:gd name="connsiteX43" fmla="*/ 1406236 w 3020290"/>
              <a:gd name="connsiteY43" fmla="*/ 1898073 h 5673437"/>
              <a:gd name="connsiteX44" fmla="*/ 1364672 w 3020290"/>
              <a:gd name="connsiteY44" fmla="*/ 1946564 h 5673437"/>
              <a:gd name="connsiteX45" fmla="*/ 1330036 w 3020290"/>
              <a:gd name="connsiteY45" fmla="*/ 1967346 h 5673437"/>
              <a:gd name="connsiteX46" fmla="*/ 1288472 w 3020290"/>
              <a:gd name="connsiteY46" fmla="*/ 2022764 h 5673437"/>
              <a:gd name="connsiteX47" fmla="*/ 1281545 w 3020290"/>
              <a:gd name="connsiteY47" fmla="*/ 2043546 h 5673437"/>
              <a:gd name="connsiteX48" fmla="*/ 1233054 w 3020290"/>
              <a:gd name="connsiteY48" fmla="*/ 2105891 h 5673437"/>
              <a:gd name="connsiteX49" fmla="*/ 1198418 w 3020290"/>
              <a:gd name="connsiteY49" fmla="*/ 2154382 h 5673437"/>
              <a:gd name="connsiteX50" fmla="*/ 1156854 w 3020290"/>
              <a:gd name="connsiteY50" fmla="*/ 2202873 h 5673437"/>
              <a:gd name="connsiteX51" fmla="*/ 1136072 w 3020290"/>
              <a:gd name="connsiteY51" fmla="*/ 2230582 h 5673437"/>
              <a:gd name="connsiteX52" fmla="*/ 1087581 w 3020290"/>
              <a:gd name="connsiteY52" fmla="*/ 2265218 h 5673437"/>
              <a:gd name="connsiteX53" fmla="*/ 1046018 w 3020290"/>
              <a:gd name="connsiteY53" fmla="*/ 2320636 h 5673437"/>
              <a:gd name="connsiteX54" fmla="*/ 1032163 w 3020290"/>
              <a:gd name="connsiteY54" fmla="*/ 2341418 h 5673437"/>
              <a:gd name="connsiteX55" fmla="*/ 976745 w 3020290"/>
              <a:gd name="connsiteY55" fmla="*/ 2382982 h 5673437"/>
              <a:gd name="connsiteX56" fmla="*/ 949036 w 3020290"/>
              <a:gd name="connsiteY56" fmla="*/ 2396836 h 5673437"/>
              <a:gd name="connsiteX57" fmla="*/ 907472 w 3020290"/>
              <a:gd name="connsiteY57" fmla="*/ 2424546 h 5673437"/>
              <a:gd name="connsiteX58" fmla="*/ 810490 w 3020290"/>
              <a:gd name="connsiteY58" fmla="*/ 2466109 h 5673437"/>
              <a:gd name="connsiteX59" fmla="*/ 727363 w 3020290"/>
              <a:gd name="connsiteY59" fmla="*/ 2500746 h 5673437"/>
              <a:gd name="connsiteX60" fmla="*/ 658090 w 3020290"/>
              <a:gd name="connsiteY60" fmla="*/ 2528455 h 5673437"/>
              <a:gd name="connsiteX61" fmla="*/ 609600 w 3020290"/>
              <a:gd name="connsiteY61" fmla="*/ 2556164 h 5673437"/>
              <a:gd name="connsiteX62" fmla="*/ 561109 w 3020290"/>
              <a:gd name="connsiteY62" fmla="*/ 2583873 h 5673437"/>
              <a:gd name="connsiteX63" fmla="*/ 540327 w 3020290"/>
              <a:gd name="connsiteY63" fmla="*/ 2618509 h 5673437"/>
              <a:gd name="connsiteX64" fmla="*/ 533400 w 3020290"/>
              <a:gd name="connsiteY64" fmla="*/ 2646218 h 5673437"/>
              <a:gd name="connsiteX65" fmla="*/ 512618 w 3020290"/>
              <a:gd name="connsiteY65" fmla="*/ 2673927 h 5673437"/>
              <a:gd name="connsiteX66" fmla="*/ 505690 w 3020290"/>
              <a:gd name="connsiteY66" fmla="*/ 2694709 h 5673437"/>
              <a:gd name="connsiteX67" fmla="*/ 955964 w 3020290"/>
              <a:gd name="connsiteY67" fmla="*/ 4038600 h 5673437"/>
              <a:gd name="connsiteX68" fmla="*/ 907473 w 3020290"/>
              <a:gd name="connsiteY68" fmla="*/ 4384965 h 5673437"/>
              <a:gd name="connsiteX69" fmla="*/ 0 w 3020290"/>
              <a:gd name="connsiteY69" fmla="*/ 5673437 h 5673437"/>
              <a:gd name="connsiteX0" fmla="*/ 2992581 w 3020290"/>
              <a:gd name="connsiteY0" fmla="*/ 0 h 5673437"/>
              <a:gd name="connsiteX1" fmla="*/ 2999509 w 3020290"/>
              <a:gd name="connsiteY1" fmla="*/ 41564 h 5673437"/>
              <a:gd name="connsiteX2" fmla="*/ 3006436 w 3020290"/>
              <a:gd name="connsiteY2" fmla="*/ 62346 h 5673437"/>
              <a:gd name="connsiteX3" fmla="*/ 3020290 w 3020290"/>
              <a:gd name="connsiteY3" fmla="*/ 193964 h 5673437"/>
              <a:gd name="connsiteX4" fmla="*/ 3006436 w 3020290"/>
              <a:gd name="connsiteY4" fmla="*/ 311727 h 5673437"/>
              <a:gd name="connsiteX5" fmla="*/ 2985654 w 3020290"/>
              <a:gd name="connsiteY5" fmla="*/ 387927 h 5673437"/>
              <a:gd name="connsiteX6" fmla="*/ 2978727 w 3020290"/>
              <a:gd name="connsiteY6" fmla="*/ 422564 h 5673437"/>
              <a:gd name="connsiteX7" fmla="*/ 2951018 w 3020290"/>
              <a:gd name="connsiteY7" fmla="*/ 491836 h 5673437"/>
              <a:gd name="connsiteX8" fmla="*/ 2923309 w 3020290"/>
              <a:gd name="connsiteY8" fmla="*/ 554182 h 5673437"/>
              <a:gd name="connsiteX9" fmla="*/ 2916381 w 3020290"/>
              <a:gd name="connsiteY9" fmla="*/ 588818 h 5673437"/>
              <a:gd name="connsiteX10" fmla="*/ 2888672 w 3020290"/>
              <a:gd name="connsiteY10" fmla="*/ 602673 h 5673437"/>
              <a:gd name="connsiteX11" fmla="*/ 2860963 w 3020290"/>
              <a:gd name="connsiteY11" fmla="*/ 630382 h 5673437"/>
              <a:gd name="connsiteX12" fmla="*/ 2847109 w 3020290"/>
              <a:gd name="connsiteY12" fmla="*/ 651164 h 5673437"/>
              <a:gd name="connsiteX13" fmla="*/ 2805545 w 3020290"/>
              <a:gd name="connsiteY13" fmla="*/ 692727 h 5673437"/>
              <a:gd name="connsiteX14" fmla="*/ 2784763 w 3020290"/>
              <a:gd name="connsiteY14" fmla="*/ 713509 h 5673437"/>
              <a:gd name="connsiteX15" fmla="*/ 2763981 w 3020290"/>
              <a:gd name="connsiteY15" fmla="*/ 727364 h 5673437"/>
              <a:gd name="connsiteX16" fmla="*/ 2694709 w 3020290"/>
              <a:gd name="connsiteY16" fmla="*/ 782782 h 5673437"/>
              <a:gd name="connsiteX17" fmla="*/ 2549236 w 3020290"/>
              <a:gd name="connsiteY17" fmla="*/ 886691 h 5673437"/>
              <a:gd name="connsiteX18" fmla="*/ 2382981 w 3020290"/>
              <a:gd name="connsiteY18" fmla="*/ 983673 h 5673437"/>
              <a:gd name="connsiteX19" fmla="*/ 2355272 w 3020290"/>
              <a:gd name="connsiteY19" fmla="*/ 1011382 h 5673437"/>
              <a:gd name="connsiteX20" fmla="*/ 2299854 w 3020290"/>
              <a:gd name="connsiteY20" fmla="*/ 1046018 h 5673437"/>
              <a:gd name="connsiteX21" fmla="*/ 2209800 w 3020290"/>
              <a:gd name="connsiteY21" fmla="*/ 1143000 h 5673437"/>
              <a:gd name="connsiteX22" fmla="*/ 2175163 w 3020290"/>
              <a:gd name="connsiteY22" fmla="*/ 1170709 h 5673437"/>
              <a:gd name="connsiteX23" fmla="*/ 2126672 w 3020290"/>
              <a:gd name="connsiteY23" fmla="*/ 1205346 h 5673437"/>
              <a:gd name="connsiteX24" fmla="*/ 2036618 w 3020290"/>
              <a:gd name="connsiteY24" fmla="*/ 1288473 h 5673437"/>
              <a:gd name="connsiteX25" fmla="*/ 1981200 w 3020290"/>
              <a:gd name="connsiteY25" fmla="*/ 1330036 h 5673437"/>
              <a:gd name="connsiteX26" fmla="*/ 1946563 w 3020290"/>
              <a:gd name="connsiteY26" fmla="*/ 1357746 h 5673437"/>
              <a:gd name="connsiteX27" fmla="*/ 1911927 w 3020290"/>
              <a:gd name="connsiteY27" fmla="*/ 1406236 h 5673437"/>
              <a:gd name="connsiteX28" fmla="*/ 1891145 w 3020290"/>
              <a:gd name="connsiteY28" fmla="*/ 1427018 h 5673437"/>
              <a:gd name="connsiteX29" fmla="*/ 1877290 w 3020290"/>
              <a:gd name="connsiteY29" fmla="*/ 1454727 h 5673437"/>
              <a:gd name="connsiteX30" fmla="*/ 1870363 w 3020290"/>
              <a:gd name="connsiteY30" fmla="*/ 1475509 h 5673437"/>
              <a:gd name="connsiteX31" fmla="*/ 1780309 w 3020290"/>
              <a:gd name="connsiteY31" fmla="*/ 1510146 h 5673437"/>
              <a:gd name="connsiteX32" fmla="*/ 1766454 w 3020290"/>
              <a:gd name="connsiteY32" fmla="*/ 1530927 h 5673437"/>
              <a:gd name="connsiteX33" fmla="*/ 1724890 w 3020290"/>
              <a:gd name="connsiteY33" fmla="*/ 1600200 h 5673437"/>
              <a:gd name="connsiteX34" fmla="*/ 1704109 w 3020290"/>
              <a:gd name="connsiteY34" fmla="*/ 1620982 h 5673437"/>
              <a:gd name="connsiteX35" fmla="*/ 1690254 w 3020290"/>
              <a:gd name="connsiteY35" fmla="*/ 1641764 h 5673437"/>
              <a:gd name="connsiteX36" fmla="*/ 1662545 w 3020290"/>
              <a:gd name="connsiteY36" fmla="*/ 1662546 h 5673437"/>
              <a:gd name="connsiteX37" fmla="*/ 1627909 w 3020290"/>
              <a:gd name="connsiteY37" fmla="*/ 1683327 h 5673437"/>
              <a:gd name="connsiteX38" fmla="*/ 1607127 w 3020290"/>
              <a:gd name="connsiteY38" fmla="*/ 1697182 h 5673437"/>
              <a:gd name="connsiteX39" fmla="*/ 1544781 w 3020290"/>
              <a:gd name="connsiteY39" fmla="*/ 1766455 h 5673437"/>
              <a:gd name="connsiteX40" fmla="*/ 1517072 w 3020290"/>
              <a:gd name="connsiteY40" fmla="*/ 1794164 h 5673437"/>
              <a:gd name="connsiteX41" fmla="*/ 1496290 w 3020290"/>
              <a:gd name="connsiteY41" fmla="*/ 1808018 h 5673437"/>
              <a:gd name="connsiteX42" fmla="*/ 1461654 w 3020290"/>
              <a:gd name="connsiteY42" fmla="*/ 1849582 h 5673437"/>
              <a:gd name="connsiteX43" fmla="*/ 1406236 w 3020290"/>
              <a:gd name="connsiteY43" fmla="*/ 1898073 h 5673437"/>
              <a:gd name="connsiteX44" fmla="*/ 1364672 w 3020290"/>
              <a:gd name="connsiteY44" fmla="*/ 1946564 h 5673437"/>
              <a:gd name="connsiteX45" fmla="*/ 1330036 w 3020290"/>
              <a:gd name="connsiteY45" fmla="*/ 1967346 h 5673437"/>
              <a:gd name="connsiteX46" fmla="*/ 1288472 w 3020290"/>
              <a:gd name="connsiteY46" fmla="*/ 2022764 h 5673437"/>
              <a:gd name="connsiteX47" fmla="*/ 1281545 w 3020290"/>
              <a:gd name="connsiteY47" fmla="*/ 2043546 h 5673437"/>
              <a:gd name="connsiteX48" fmla="*/ 1233054 w 3020290"/>
              <a:gd name="connsiteY48" fmla="*/ 2105891 h 5673437"/>
              <a:gd name="connsiteX49" fmla="*/ 1198418 w 3020290"/>
              <a:gd name="connsiteY49" fmla="*/ 2154382 h 5673437"/>
              <a:gd name="connsiteX50" fmla="*/ 1156854 w 3020290"/>
              <a:gd name="connsiteY50" fmla="*/ 2202873 h 5673437"/>
              <a:gd name="connsiteX51" fmla="*/ 1136072 w 3020290"/>
              <a:gd name="connsiteY51" fmla="*/ 2230582 h 5673437"/>
              <a:gd name="connsiteX52" fmla="*/ 1087581 w 3020290"/>
              <a:gd name="connsiteY52" fmla="*/ 2265218 h 5673437"/>
              <a:gd name="connsiteX53" fmla="*/ 1046018 w 3020290"/>
              <a:gd name="connsiteY53" fmla="*/ 2320636 h 5673437"/>
              <a:gd name="connsiteX54" fmla="*/ 1032163 w 3020290"/>
              <a:gd name="connsiteY54" fmla="*/ 2341418 h 5673437"/>
              <a:gd name="connsiteX55" fmla="*/ 976745 w 3020290"/>
              <a:gd name="connsiteY55" fmla="*/ 2382982 h 5673437"/>
              <a:gd name="connsiteX56" fmla="*/ 949036 w 3020290"/>
              <a:gd name="connsiteY56" fmla="*/ 2396836 h 5673437"/>
              <a:gd name="connsiteX57" fmla="*/ 907472 w 3020290"/>
              <a:gd name="connsiteY57" fmla="*/ 2424546 h 5673437"/>
              <a:gd name="connsiteX58" fmla="*/ 810490 w 3020290"/>
              <a:gd name="connsiteY58" fmla="*/ 2466109 h 5673437"/>
              <a:gd name="connsiteX59" fmla="*/ 727363 w 3020290"/>
              <a:gd name="connsiteY59" fmla="*/ 2500746 h 5673437"/>
              <a:gd name="connsiteX60" fmla="*/ 658090 w 3020290"/>
              <a:gd name="connsiteY60" fmla="*/ 2528455 h 5673437"/>
              <a:gd name="connsiteX61" fmla="*/ 609600 w 3020290"/>
              <a:gd name="connsiteY61" fmla="*/ 2556164 h 5673437"/>
              <a:gd name="connsiteX62" fmla="*/ 561109 w 3020290"/>
              <a:gd name="connsiteY62" fmla="*/ 2583873 h 5673437"/>
              <a:gd name="connsiteX63" fmla="*/ 540327 w 3020290"/>
              <a:gd name="connsiteY63" fmla="*/ 2618509 h 5673437"/>
              <a:gd name="connsiteX64" fmla="*/ 533400 w 3020290"/>
              <a:gd name="connsiteY64" fmla="*/ 2646218 h 5673437"/>
              <a:gd name="connsiteX65" fmla="*/ 512618 w 3020290"/>
              <a:gd name="connsiteY65" fmla="*/ 2673927 h 5673437"/>
              <a:gd name="connsiteX66" fmla="*/ 505690 w 3020290"/>
              <a:gd name="connsiteY66" fmla="*/ 2694709 h 5673437"/>
              <a:gd name="connsiteX67" fmla="*/ 990600 w 3020290"/>
              <a:gd name="connsiteY67" fmla="*/ 4142509 h 5673437"/>
              <a:gd name="connsiteX68" fmla="*/ 907473 w 3020290"/>
              <a:gd name="connsiteY68" fmla="*/ 4384965 h 5673437"/>
              <a:gd name="connsiteX69" fmla="*/ 0 w 3020290"/>
              <a:gd name="connsiteY69" fmla="*/ 5673437 h 5673437"/>
              <a:gd name="connsiteX0" fmla="*/ 2992581 w 3020290"/>
              <a:gd name="connsiteY0" fmla="*/ 0 h 5673437"/>
              <a:gd name="connsiteX1" fmla="*/ 2999509 w 3020290"/>
              <a:gd name="connsiteY1" fmla="*/ 41564 h 5673437"/>
              <a:gd name="connsiteX2" fmla="*/ 3006436 w 3020290"/>
              <a:gd name="connsiteY2" fmla="*/ 62346 h 5673437"/>
              <a:gd name="connsiteX3" fmla="*/ 3020290 w 3020290"/>
              <a:gd name="connsiteY3" fmla="*/ 193964 h 5673437"/>
              <a:gd name="connsiteX4" fmla="*/ 3006436 w 3020290"/>
              <a:gd name="connsiteY4" fmla="*/ 311727 h 5673437"/>
              <a:gd name="connsiteX5" fmla="*/ 2985654 w 3020290"/>
              <a:gd name="connsiteY5" fmla="*/ 387927 h 5673437"/>
              <a:gd name="connsiteX6" fmla="*/ 2978727 w 3020290"/>
              <a:gd name="connsiteY6" fmla="*/ 422564 h 5673437"/>
              <a:gd name="connsiteX7" fmla="*/ 2951018 w 3020290"/>
              <a:gd name="connsiteY7" fmla="*/ 491836 h 5673437"/>
              <a:gd name="connsiteX8" fmla="*/ 2923309 w 3020290"/>
              <a:gd name="connsiteY8" fmla="*/ 554182 h 5673437"/>
              <a:gd name="connsiteX9" fmla="*/ 2916381 w 3020290"/>
              <a:gd name="connsiteY9" fmla="*/ 588818 h 5673437"/>
              <a:gd name="connsiteX10" fmla="*/ 2888672 w 3020290"/>
              <a:gd name="connsiteY10" fmla="*/ 602673 h 5673437"/>
              <a:gd name="connsiteX11" fmla="*/ 2860963 w 3020290"/>
              <a:gd name="connsiteY11" fmla="*/ 630382 h 5673437"/>
              <a:gd name="connsiteX12" fmla="*/ 2847109 w 3020290"/>
              <a:gd name="connsiteY12" fmla="*/ 651164 h 5673437"/>
              <a:gd name="connsiteX13" fmla="*/ 2805545 w 3020290"/>
              <a:gd name="connsiteY13" fmla="*/ 692727 h 5673437"/>
              <a:gd name="connsiteX14" fmla="*/ 2784763 w 3020290"/>
              <a:gd name="connsiteY14" fmla="*/ 713509 h 5673437"/>
              <a:gd name="connsiteX15" fmla="*/ 2763981 w 3020290"/>
              <a:gd name="connsiteY15" fmla="*/ 727364 h 5673437"/>
              <a:gd name="connsiteX16" fmla="*/ 2694709 w 3020290"/>
              <a:gd name="connsiteY16" fmla="*/ 782782 h 5673437"/>
              <a:gd name="connsiteX17" fmla="*/ 2549236 w 3020290"/>
              <a:gd name="connsiteY17" fmla="*/ 886691 h 5673437"/>
              <a:gd name="connsiteX18" fmla="*/ 2382981 w 3020290"/>
              <a:gd name="connsiteY18" fmla="*/ 983673 h 5673437"/>
              <a:gd name="connsiteX19" fmla="*/ 2355272 w 3020290"/>
              <a:gd name="connsiteY19" fmla="*/ 1011382 h 5673437"/>
              <a:gd name="connsiteX20" fmla="*/ 2299854 w 3020290"/>
              <a:gd name="connsiteY20" fmla="*/ 1046018 h 5673437"/>
              <a:gd name="connsiteX21" fmla="*/ 2209800 w 3020290"/>
              <a:gd name="connsiteY21" fmla="*/ 1143000 h 5673437"/>
              <a:gd name="connsiteX22" fmla="*/ 2175163 w 3020290"/>
              <a:gd name="connsiteY22" fmla="*/ 1170709 h 5673437"/>
              <a:gd name="connsiteX23" fmla="*/ 2126672 w 3020290"/>
              <a:gd name="connsiteY23" fmla="*/ 1205346 h 5673437"/>
              <a:gd name="connsiteX24" fmla="*/ 2036618 w 3020290"/>
              <a:gd name="connsiteY24" fmla="*/ 1288473 h 5673437"/>
              <a:gd name="connsiteX25" fmla="*/ 1981200 w 3020290"/>
              <a:gd name="connsiteY25" fmla="*/ 1330036 h 5673437"/>
              <a:gd name="connsiteX26" fmla="*/ 1946563 w 3020290"/>
              <a:gd name="connsiteY26" fmla="*/ 1357746 h 5673437"/>
              <a:gd name="connsiteX27" fmla="*/ 1911927 w 3020290"/>
              <a:gd name="connsiteY27" fmla="*/ 1406236 h 5673437"/>
              <a:gd name="connsiteX28" fmla="*/ 1891145 w 3020290"/>
              <a:gd name="connsiteY28" fmla="*/ 1427018 h 5673437"/>
              <a:gd name="connsiteX29" fmla="*/ 1877290 w 3020290"/>
              <a:gd name="connsiteY29" fmla="*/ 1454727 h 5673437"/>
              <a:gd name="connsiteX30" fmla="*/ 1870363 w 3020290"/>
              <a:gd name="connsiteY30" fmla="*/ 1475509 h 5673437"/>
              <a:gd name="connsiteX31" fmla="*/ 1780309 w 3020290"/>
              <a:gd name="connsiteY31" fmla="*/ 1510146 h 5673437"/>
              <a:gd name="connsiteX32" fmla="*/ 1766454 w 3020290"/>
              <a:gd name="connsiteY32" fmla="*/ 1530927 h 5673437"/>
              <a:gd name="connsiteX33" fmla="*/ 1724890 w 3020290"/>
              <a:gd name="connsiteY33" fmla="*/ 1600200 h 5673437"/>
              <a:gd name="connsiteX34" fmla="*/ 1704109 w 3020290"/>
              <a:gd name="connsiteY34" fmla="*/ 1620982 h 5673437"/>
              <a:gd name="connsiteX35" fmla="*/ 1690254 w 3020290"/>
              <a:gd name="connsiteY35" fmla="*/ 1641764 h 5673437"/>
              <a:gd name="connsiteX36" fmla="*/ 1662545 w 3020290"/>
              <a:gd name="connsiteY36" fmla="*/ 1662546 h 5673437"/>
              <a:gd name="connsiteX37" fmla="*/ 1627909 w 3020290"/>
              <a:gd name="connsiteY37" fmla="*/ 1683327 h 5673437"/>
              <a:gd name="connsiteX38" fmla="*/ 1607127 w 3020290"/>
              <a:gd name="connsiteY38" fmla="*/ 1697182 h 5673437"/>
              <a:gd name="connsiteX39" fmla="*/ 1544781 w 3020290"/>
              <a:gd name="connsiteY39" fmla="*/ 1766455 h 5673437"/>
              <a:gd name="connsiteX40" fmla="*/ 1517072 w 3020290"/>
              <a:gd name="connsiteY40" fmla="*/ 1794164 h 5673437"/>
              <a:gd name="connsiteX41" fmla="*/ 1496290 w 3020290"/>
              <a:gd name="connsiteY41" fmla="*/ 1808018 h 5673437"/>
              <a:gd name="connsiteX42" fmla="*/ 1461654 w 3020290"/>
              <a:gd name="connsiteY42" fmla="*/ 1849582 h 5673437"/>
              <a:gd name="connsiteX43" fmla="*/ 1406236 w 3020290"/>
              <a:gd name="connsiteY43" fmla="*/ 1898073 h 5673437"/>
              <a:gd name="connsiteX44" fmla="*/ 1364672 w 3020290"/>
              <a:gd name="connsiteY44" fmla="*/ 1946564 h 5673437"/>
              <a:gd name="connsiteX45" fmla="*/ 1330036 w 3020290"/>
              <a:gd name="connsiteY45" fmla="*/ 1967346 h 5673437"/>
              <a:gd name="connsiteX46" fmla="*/ 1288472 w 3020290"/>
              <a:gd name="connsiteY46" fmla="*/ 2022764 h 5673437"/>
              <a:gd name="connsiteX47" fmla="*/ 1281545 w 3020290"/>
              <a:gd name="connsiteY47" fmla="*/ 2043546 h 5673437"/>
              <a:gd name="connsiteX48" fmla="*/ 1233054 w 3020290"/>
              <a:gd name="connsiteY48" fmla="*/ 2105891 h 5673437"/>
              <a:gd name="connsiteX49" fmla="*/ 1198418 w 3020290"/>
              <a:gd name="connsiteY49" fmla="*/ 2154382 h 5673437"/>
              <a:gd name="connsiteX50" fmla="*/ 1156854 w 3020290"/>
              <a:gd name="connsiteY50" fmla="*/ 2202873 h 5673437"/>
              <a:gd name="connsiteX51" fmla="*/ 1136072 w 3020290"/>
              <a:gd name="connsiteY51" fmla="*/ 2230582 h 5673437"/>
              <a:gd name="connsiteX52" fmla="*/ 1087581 w 3020290"/>
              <a:gd name="connsiteY52" fmla="*/ 2265218 h 5673437"/>
              <a:gd name="connsiteX53" fmla="*/ 1046018 w 3020290"/>
              <a:gd name="connsiteY53" fmla="*/ 2320636 h 5673437"/>
              <a:gd name="connsiteX54" fmla="*/ 1032163 w 3020290"/>
              <a:gd name="connsiteY54" fmla="*/ 2341418 h 5673437"/>
              <a:gd name="connsiteX55" fmla="*/ 976745 w 3020290"/>
              <a:gd name="connsiteY55" fmla="*/ 2382982 h 5673437"/>
              <a:gd name="connsiteX56" fmla="*/ 949036 w 3020290"/>
              <a:gd name="connsiteY56" fmla="*/ 2396836 h 5673437"/>
              <a:gd name="connsiteX57" fmla="*/ 907472 w 3020290"/>
              <a:gd name="connsiteY57" fmla="*/ 2424546 h 5673437"/>
              <a:gd name="connsiteX58" fmla="*/ 810490 w 3020290"/>
              <a:gd name="connsiteY58" fmla="*/ 2466109 h 5673437"/>
              <a:gd name="connsiteX59" fmla="*/ 727363 w 3020290"/>
              <a:gd name="connsiteY59" fmla="*/ 2500746 h 5673437"/>
              <a:gd name="connsiteX60" fmla="*/ 658090 w 3020290"/>
              <a:gd name="connsiteY60" fmla="*/ 2528455 h 5673437"/>
              <a:gd name="connsiteX61" fmla="*/ 609600 w 3020290"/>
              <a:gd name="connsiteY61" fmla="*/ 2556164 h 5673437"/>
              <a:gd name="connsiteX62" fmla="*/ 561109 w 3020290"/>
              <a:gd name="connsiteY62" fmla="*/ 2583873 h 5673437"/>
              <a:gd name="connsiteX63" fmla="*/ 540327 w 3020290"/>
              <a:gd name="connsiteY63" fmla="*/ 2618509 h 5673437"/>
              <a:gd name="connsiteX64" fmla="*/ 533400 w 3020290"/>
              <a:gd name="connsiteY64" fmla="*/ 2646218 h 5673437"/>
              <a:gd name="connsiteX65" fmla="*/ 512618 w 3020290"/>
              <a:gd name="connsiteY65" fmla="*/ 2673927 h 5673437"/>
              <a:gd name="connsiteX66" fmla="*/ 505690 w 3020290"/>
              <a:gd name="connsiteY66" fmla="*/ 2694709 h 5673437"/>
              <a:gd name="connsiteX67" fmla="*/ 990600 w 3020290"/>
              <a:gd name="connsiteY67" fmla="*/ 4142509 h 5673437"/>
              <a:gd name="connsiteX68" fmla="*/ 907473 w 3020290"/>
              <a:gd name="connsiteY68" fmla="*/ 4384965 h 5673437"/>
              <a:gd name="connsiteX69" fmla="*/ 0 w 3020290"/>
              <a:gd name="connsiteY69" fmla="*/ 5673437 h 5673437"/>
              <a:gd name="connsiteX0" fmla="*/ 2992581 w 3020290"/>
              <a:gd name="connsiteY0" fmla="*/ 0 h 5673437"/>
              <a:gd name="connsiteX1" fmla="*/ 2999509 w 3020290"/>
              <a:gd name="connsiteY1" fmla="*/ 41564 h 5673437"/>
              <a:gd name="connsiteX2" fmla="*/ 3006436 w 3020290"/>
              <a:gd name="connsiteY2" fmla="*/ 62346 h 5673437"/>
              <a:gd name="connsiteX3" fmla="*/ 3020290 w 3020290"/>
              <a:gd name="connsiteY3" fmla="*/ 193964 h 5673437"/>
              <a:gd name="connsiteX4" fmla="*/ 3006436 w 3020290"/>
              <a:gd name="connsiteY4" fmla="*/ 311727 h 5673437"/>
              <a:gd name="connsiteX5" fmla="*/ 2985654 w 3020290"/>
              <a:gd name="connsiteY5" fmla="*/ 387927 h 5673437"/>
              <a:gd name="connsiteX6" fmla="*/ 2978727 w 3020290"/>
              <a:gd name="connsiteY6" fmla="*/ 422564 h 5673437"/>
              <a:gd name="connsiteX7" fmla="*/ 2951018 w 3020290"/>
              <a:gd name="connsiteY7" fmla="*/ 491836 h 5673437"/>
              <a:gd name="connsiteX8" fmla="*/ 2923309 w 3020290"/>
              <a:gd name="connsiteY8" fmla="*/ 554182 h 5673437"/>
              <a:gd name="connsiteX9" fmla="*/ 2916381 w 3020290"/>
              <a:gd name="connsiteY9" fmla="*/ 588818 h 5673437"/>
              <a:gd name="connsiteX10" fmla="*/ 2888672 w 3020290"/>
              <a:gd name="connsiteY10" fmla="*/ 602673 h 5673437"/>
              <a:gd name="connsiteX11" fmla="*/ 2860963 w 3020290"/>
              <a:gd name="connsiteY11" fmla="*/ 630382 h 5673437"/>
              <a:gd name="connsiteX12" fmla="*/ 2847109 w 3020290"/>
              <a:gd name="connsiteY12" fmla="*/ 651164 h 5673437"/>
              <a:gd name="connsiteX13" fmla="*/ 2805545 w 3020290"/>
              <a:gd name="connsiteY13" fmla="*/ 692727 h 5673437"/>
              <a:gd name="connsiteX14" fmla="*/ 2784763 w 3020290"/>
              <a:gd name="connsiteY14" fmla="*/ 713509 h 5673437"/>
              <a:gd name="connsiteX15" fmla="*/ 2763981 w 3020290"/>
              <a:gd name="connsiteY15" fmla="*/ 727364 h 5673437"/>
              <a:gd name="connsiteX16" fmla="*/ 2694709 w 3020290"/>
              <a:gd name="connsiteY16" fmla="*/ 782782 h 5673437"/>
              <a:gd name="connsiteX17" fmla="*/ 2549236 w 3020290"/>
              <a:gd name="connsiteY17" fmla="*/ 886691 h 5673437"/>
              <a:gd name="connsiteX18" fmla="*/ 2382981 w 3020290"/>
              <a:gd name="connsiteY18" fmla="*/ 983673 h 5673437"/>
              <a:gd name="connsiteX19" fmla="*/ 2355272 w 3020290"/>
              <a:gd name="connsiteY19" fmla="*/ 1011382 h 5673437"/>
              <a:gd name="connsiteX20" fmla="*/ 2299854 w 3020290"/>
              <a:gd name="connsiteY20" fmla="*/ 1046018 h 5673437"/>
              <a:gd name="connsiteX21" fmla="*/ 2209800 w 3020290"/>
              <a:gd name="connsiteY21" fmla="*/ 1143000 h 5673437"/>
              <a:gd name="connsiteX22" fmla="*/ 2175163 w 3020290"/>
              <a:gd name="connsiteY22" fmla="*/ 1170709 h 5673437"/>
              <a:gd name="connsiteX23" fmla="*/ 2126672 w 3020290"/>
              <a:gd name="connsiteY23" fmla="*/ 1205346 h 5673437"/>
              <a:gd name="connsiteX24" fmla="*/ 2036618 w 3020290"/>
              <a:gd name="connsiteY24" fmla="*/ 1288473 h 5673437"/>
              <a:gd name="connsiteX25" fmla="*/ 1981200 w 3020290"/>
              <a:gd name="connsiteY25" fmla="*/ 1330036 h 5673437"/>
              <a:gd name="connsiteX26" fmla="*/ 1946563 w 3020290"/>
              <a:gd name="connsiteY26" fmla="*/ 1357746 h 5673437"/>
              <a:gd name="connsiteX27" fmla="*/ 1911927 w 3020290"/>
              <a:gd name="connsiteY27" fmla="*/ 1406236 h 5673437"/>
              <a:gd name="connsiteX28" fmla="*/ 1891145 w 3020290"/>
              <a:gd name="connsiteY28" fmla="*/ 1427018 h 5673437"/>
              <a:gd name="connsiteX29" fmla="*/ 1877290 w 3020290"/>
              <a:gd name="connsiteY29" fmla="*/ 1454727 h 5673437"/>
              <a:gd name="connsiteX30" fmla="*/ 1870363 w 3020290"/>
              <a:gd name="connsiteY30" fmla="*/ 1475509 h 5673437"/>
              <a:gd name="connsiteX31" fmla="*/ 1780309 w 3020290"/>
              <a:gd name="connsiteY31" fmla="*/ 1510146 h 5673437"/>
              <a:gd name="connsiteX32" fmla="*/ 1766454 w 3020290"/>
              <a:gd name="connsiteY32" fmla="*/ 1530927 h 5673437"/>
              <a:gd name="connsiteX33" fmla="*/ 1724890 w 3020290"/>
              <a:gd name="connsiteY33" fmla="*/ 1600200 h 5673437"/>
              <a:gd name="connsiteX34" fmla="*/ 1704109 w 3020290"/>
              <a:gd name="connsiteY34" fmla="*/ 1620982 h 5673437"/>
              <a:gd name="connsiteX35" fmla="*/ 1690254 w 3020290"/>
              <a:gd name="connsiteY35" fmla="*/ 1641764 h 5673437"/>
              <a:gd name="connsiteX36" fmla="*/ 1662545 w 3020290"/>
              <a:gd name="connsiteY36" fmla="*/ 1662546 h 5673437"/>
              <a:gd name="connsiteX37" fmla="*/ 1627909 w 3020290"/>
              <a:gd name="connsiteY37" fmla="*/ 1683327 h 5673437"/>
              <a:gd name="connsiteX38" fmla="*/ 1607127 w 3020290"/>
              <a:gd name="connsiteY38" fmla="*/ 1697182 h 5673437"/>
              <a:gd name="connsiteX39" fmla="*/ 1544781 w 3020290"/>
              <a:gd name="connsiteY39" fmla="*/ 1766455 h 5673437"/>
              <a:gd name="connsiteX40" fmla="*/ 1517072 w 3020290"/>
              <a:gd name="connsiteY40" fmla="*/ 1794164 h 5673437"/>
              <a:gd name="connsiteX41" fmla="*/ 1496290 w 3020290"/>
              <a:gd name="connsiteY41" fmla="*/ 1808018 h 5673437"/>
              <a:gd name="connsiteX42" fmla="*/ 1461654 w 3020290"/>
              <a:gd name="connsiteY42" fmla="*/ 1849582 h 5673437"/>
              <a:gd name="connsiteX43" fmla="*/ 1406236 w 3020290"/>
              <a:gd name="connsiteY43" fmla="*/ 1898073 h 5673437"/>
              <a:gd name="connsiteX44" fmla="*/ 1364672 w 3020290"/>
              <a:gd name="connsiteY44" fmla="*/ 1946564 h 5673437"/>
              <a:gd name="connsiteX45" fmla="*/ 1330036 w 3020290"/>
              <a:gd name="connsiteY45" fmla="*/ 1967346 h 5673437"/>
              <a:gd name="connsiteX46" fmla="*/ 1288472 w 3020290"/>
              <a:gd name="connsiteY46" fmla="*/ 2022764 h 5673437"/>
              <a:gd name="connsiteX47" fmla="*/ 1281545 w 3020290"/>
              <a:gd name="connsiteY47" fmla="*/ 2043546 h 5673437"/>
              <a:gd name="connsiteX48" fmla="*/ 1233054 w 3020290"/>
              <a:gd name="connsiteY48" fmla="*/ 2105891 h 5673437"/>
              <a:gd name="connsiteX49" fmla="*/ 1198418 w 3020290"/>
              <a:gd name="connsiteY49" fmla="*/ 2154382 h 5673437"/>
              <a:gd name="connsiteX50" fmla="*/ 1156854 w 3020290"/>
              <a:gd name="connsiteY50" fmla="*/ 2202873 h 5673437"/>
              <a:gd name="connsiteX51" fmla="*/ 1136072 w 3020290"/>
              <a:gd name="connsiteY51" fmla="*/ 2230582 h 5673437"/>
              <a:gd name="connsiteX52" fmla="*/ 1087581 w 3020290"/>
              <a:gd name="connsiteY52" fmla="*/ 2265218 h 5673437"/>
              <a:gd name="connsiteX53" fmla="*/ 1046018 w 3020290"/>
              <a:gd name="connsiteY53" fmla="*/ 2320636 h 5673437"/>
              <a:gd name="connsiteX54" fmla="*/ 1032163 w 3020290"/>
              <a:gd name="connsiteY54" fmla="*/ 2341418 h 5673437"/>
              <a:gd name="connsiteX55" fmla="*/ 976745 w 3020290"/>
              <a:gd name="connsiteY55" fmla="*/ 2382982 h 5673437"/>
              <a:gd name="connsiteX56" fmla="*/ 949036 w 3020290"/>
              <a:gd name="connsiteY56" fmla="*/ 2396836 h 5673437"/>
              <a:gd name="connsiteX57" fmla="*/ 907472 w 3020290"/>
              <a:gd name="connsiteY57" fmla="*/ 2424546 h 5673437"/>
              <a:gd name="connsiteX58" fmla="*/ 810490 w 3020290"/>
              <a:gd name="connsiteY58" fmla="*/ 2466109 h 5673437"/>
              <a:gd name="connsiteX59" fmla="*/ 727363 w 3020290"/>
              <a:gd name="connsiteY59" fmla="*/ 2500746 h 5673437"/>
              <a:gd name="connsiteX60" fmla="*/ 658090 w 3020290"/>
              <a:gd name="connsiteY60" fmla="*/ 2528455 h 5673437"/>
              <a:gd name="connsiteX61" fmla="*/ 609600 w 3020290"/>
              <a:gd name="connsiteY61" fmla="*/ 2556164 h 5673437"/>
              <a:gd name="connsiteX62" fmla="*/ 561109 w 3020290"/>
              <a:gd name="connsiteY62" fmla="*/ 2583873 h 5673437"/>
              <a:gd name="connsiteX63" fmla="*/ 540327 w 3020290"/>
              <a:gd name="connsiteY63" fmla="*/ 2618509 h 5673437"/>
              <a:gd name="connsiteX64" fmla="*/ 533400 w 3020290"/>
              <a:gd name="connsiteY64" fmla="*/ 2646218 h 5673437"/>
              <a:gd name="connsiteX65" fmla="*/ 512618 w 3020290"/>
              <a:gd name="connsiteY65" fmla="*/ 2673927 h 5673437"/>
              <a:gd name="connsiteX66" fmla="*/ 505690 w 3020290"/>
              <a:gd name="connsiteY66" fmla="*/ 2694709 h 5673437"/>
              <a:gd name="connsiteX67" fmla="*/ 990600 w 3020290"/>
              <a:gd name="connsiteY67" fmla="*/ 4142509 h 5673437"/>
              <a:gd name="connsiteX68" fmla="*/ 907473 w 3020290"/>
              <a:gd name="connsiteY68" fmla="*/ 4384965 h 5673437"/>
              <a:gd name="connsiteX69" fmla="*/ 0 w 3020290"/>
              <a:gd name="connsiteY69" fmla="*/ 5673437 h 5673437"/>
              <a:gd name="connsiteX0" fmla="*/ 3193472 w 3221181"/>
              <a:gd name="connsiteY0" fmla="*/ 0 h 5964382"/>
              <a:gd name="connsiteX1" fmla="*/ 3200400 w 3221181"/>
              <a:gd name="connsiteY1" fmla="*/ 41564 h 5964382"/>
              <a:gd name="connsiteX2" fmla="*/ 3207327 w 3221181"/>
              <a:gd name="connsiteY2" fmla="*/ 62346 h 5964382"/>
              <a:gd name="connsiteX3" fmla="*/ 3221181 w 3221181"/>
              <a:gd name="connsiteY3" fmla="*/ 193964 h 5964382"/>
              <a:gd name="connsiteX4" fmla="*/ 3207327 w 3221181"/>
              <a:gd name="connsiteY4" fmla="*/ 311727 h 5964382"/>
              <a:gd name="connsiteX5" fmla="*/ 3186545 w 3221181"/>
              <a:gd name="connsiteY5" fmla="*/ 387927 h 5964382"/>
              <a:gd name="connsiteX6" fmla="*/ 3179618 w 3221181"/>
              <a:gd name="connsiteY6" fmla="*/ 422564 h 5964382"/>
              <a:gd name="connsiteX7" fmla="*/ 3151909 w 3221181"/>
              <a:gd name="connsiteY7" fmla="*/ 491836 h 5964382"/>
              <a:gd name="connsiteX8" fmla="*/ 3124200 w 3221181"/>
              <a:gd name="connsiteY8" fmla="*/ 554182 h 5964382"/>
              <a:gd name="connsiteX9" fmla="*/ 3117272 w 3221181"/>
              <a:gd name="connsiteY9" fmla="*/ 588818 h 5964382"/>
              <a:gd name="connsiteX10" fmla="*/ 3089563 w 3221181"/>
              <a:gd name="connsiteY10" fmla="*/ 602673 h 5964382"/>
              <a:gd name="connsiteX11" fmla="*/ 3061854 w 3221181"/>
              <a:gd name="connsiteY11" fmla="*/ 630382 h 5964382"/>
              <a:gd name="connsiteX12" fmla="*/ 3048000 w 3221181"/>
              <a:gd name="connsiteY12" fmla="*/ 651164 h 5964382"/>
              <a:gd name="connsiteX13" fmla="*/ 3006436 w 3221181"/>
              <a:gd name="connsiteY13" fmla="*/ 692727 h 5964382"/>
              <a:gd name="connsiteX14" fmla="*/ 2985654 w 3221181"/>
              <a:gd name="connsiteY14" fmla="*/ 713509 h 5964382"/>
              <a:gd name="connsiteX15" fmla="*/ 2964872 w 3221181"/>
              <a:gd name="connsiteY15" fmla="*/ 727364 h 5964382"/>
              <a:gd name="connsiteX16" fmla="*/ 2895600 w 3221181"/>
              <a:gd name="connsiteY16" fmla="*/ 782782 h 5964382"/>
              <a:gd name="connsiteX17" fmla="*/ 2750127 w 3221181"/>
              <a:gd name="connsiteY17" fmla="*/ 886691 h 5964382"/>
              <a:gd name="connsiteX18" fmla="*/ 2583872 w 3221181"/>
              <a:gd name="connsiteY18" fmla="*/ 983673 h 5964382"/>
              <a:gd name="connsiteX19" fmla="*/ 2556163 w 3221181"/>
              <a:gd name="connsiteY19" fmla="*/ 1011382 h 5964382"/>
              <a:gd name="connsiteX20" fmla="*/ 2500745 w 3221181"/>
              <a:gd name="connsiteY20" fmla="*/ 1046018 h 5964382"/>
              <a:gd name="connsiteX21" fmla="*/ 2410691 w 3221181"/>
              <a:gd name="connsiteY21" fmla="*/ 1143000 h 5964382"/>
              <a:gd name="connsiteX22" fmla="*/ 2376054 w 3221181"/>
              <a:gd name="connsiteY22" fmla="*/ 1170709 h 5964382"/>
              <a:gd name="connsiteX23" fmla="*/ 2327563 w 3221181"/>
              <a:gd name="connsiteY23" fmla="*/ 1205346 h 5964382"/>
              <a:gd name="connsiteX24" fmla="*/ 2237509 w 3221181"/>
              <a:gd name="connsiteY24" fmla="*/ 1288473 h 5964382"/>
              <a:gd name="connsiteX25" fmla="*/ 2182091 w 3221181"/>
              <a:gd name="connsiteY25" fmla="*/ 1330036 h 5964382"/>
              <a:gd name="connsiteX26" fmla="*/ 2147454 w 3221181"/>
              <a:gd name="connsiteY26" fmla="*/ 1357746 h 5964382"/>
              <a:gd name="connsiteX27" fmla="*/ 2112818 w 3221181"/>
              <a:gd name="connsiteY27" fmla="*/ 1406236 h 5964382"/>
              <a:gd name="connsiteX28" fmla="*/ 2092036 w 3221181"/>
              <a:gd name="connsiteY28" fmla="*/ 1427018 h 5964382"/>
              <a:gd name="connsiteX29" fmla="*/ 2078181 w 3221181"/>
              <a:gd name="connsiteY29" fmla="*/ 1454727 h 5964382"/>
              <a:gd name="connsiteX30" fmla="*/ 2071254 w 3221181"/>
              <a:gd name="connsiteY30" fmla="*/ 1475509 h 5964382"/>
              <a:gd name="connsiteX31" fmla="*/ 1981200 w 3221181"/>
              <a:gd name="connsiteY31" fmla="*/ 1510146 h 5964382"/>
              <a:gd name="connsiteX32" fmla="*/ 1967345 w 3221181"/>
              <a:gd name="connsiteY32" fmla="*/ 1530927 h 5964382"/>
              <a:gd name="connsiteX33" fmla="*/ 1925781 w 3221181"/>
              <a:gd name="connsiteY33" fmla="*/ 1600200 h 5964382"/>
              <a:gd name="connsiteX34" fmla="*/ 1905000 w 3221181"/>
              <a:gd name="connsiteY34" fmla="*/ 1620982 h 5964382"/>
              <a:gd name="connsiteX35" fmla="*/ 1891145 w 3221181"/>
              <a:gd name="connsiteY35" fmla="*/ 1641764 h 5964382"/>
              <a:gd name="connsiteX36" fmla="*/ 1863436 w 3221181"/>
              <a:gd name="connsiteY36" fmla="*/ 1662546 h 5964382"/>
              <a:gd name="connsiteX37" fmla="*/ 1828800 w 3221181"/>
              <a:gd name="connsiteY37" fmla="*/ 1683327 h 5964382"/>
              <a:gd name="connsiteX38" fmla="*/ 1808018 w 3221181"/>
              <a:gd name="connsiteY38" fmla="*/ 1697182 h 5964382"/>
              <a:gd name="connsiteX39" fmla="*/ 1745672 w 3221181"/>
              <a:gd name="connsiteY39" fmla="*/ 1766455 h 5964382"/>
              <a:gd name="connsiteX40" fmla="*/ 1717963 w 3221181"/>
              <a:gd name="connsiteY40" fmla="*/ 1794164 h 5964382"/>
              <a:gd name="connsiteX41" fmla="*/ 1697181 w 3221181"/>
              <a:gd name="connsiteY41" fmla="*/ 1808018 h 5964382"/>
              <a:gd name="connsiteX42" fmla="*/ 1662545 w 3221181"/>
              <a:gd name="connsiteY42" fmla="*/ 1849582 h 5964382"/>
              <a:gd name="connsiteX43" fmla="*/ 1607127 w 3221181"/>
              <a:gd name="connsiteY43" fmla="*/ 1898073 h 5964382"/>
              <a:gd name="connsiteX44" fmla="*/ 1565563 w 3221181"/>
              <a:gd name="connsiteY44" fmla="*/ 1946564 h 5964382"/>
              <a:gd name="connsiteX45" fmla="*/ 1530927 w 3221181"/>
              <a:gd name="connsiteY45" fmla="*/ 1967346 h 5964382"/>
              <a:gd name="connsiteX46" fmla="*/ 1489363 w 3221181"/>
              <a:gd name="connsiteY46" fmla="*/ 2022764 h 5964382"/>
              <a:gd name="connsiteX47" fmla="*/ 1482436 w 3221181"/>
              <a:gd name="connsiteY47" fmla="*/ 2043546 h 5964382"/>
              <a:gd name="connsiteX48" fmla="*/ 1433945 w 3221181"/>
              <a:gd name="connsiteY48" fmla="*/ 2105891 h 5964382"/>
              <a:gd name="connsiteX49" fmla="*/ 1399309 w 3221181"/>
              <a:gd name="connsiteY49" fmla="*/ 2154382 h 5964382"/>
              <a:gd name="connsiteX50" fmla="*/ 1357745 w 3221181"/>
              <a:gd name="connsiteY50" fmla="*/ 2202873 h 5964382"/>
              <a:gd name="connsiteX51" fmla="*/ 1336963 w 3221181"/>
              <a:gd name="connsiteY51" fmla="*/ 2230582 h 5964382"/>
              <a:gd name="connsiteX52" fmla="*/ 1288472 w 3221181"/>
              <a:gd name="connsiteY52" fmla="*/ 2265218 h 5964382"/>
              <a:gd name="connsiteX53" fmla="*/ 1246909 w 3221181"/>
              <a:gd name="connsiteY53" fmla="*/ 2320636 h 5964382"/>
              <a:gd name="connsiteX54" fmla="*/ 1233054 w 3221181"/>
              <a:gd name="connsiteY54" fmla="*/ 2341418 h 5964382"/>
              <a:gd name="connsiteX55" fmla="*/ 1177636 w 3221181"/>
              <a:gd name="connsiteY55" fmla="*/ 2382982 h 5964382"/>
              <a:gd name="connsiteX56" fmla="*/ 1149927 w 3221181"/>
              <a:gd name="connsiteY56" fmla="*/ 2396836 h 5964382"/>
              <a:gd name="connsiteX57" fmla="*/ 1108363 w 3221181"/>
              <a:gd name="connsiteY57" fmla="*/ 2424546 h 5964382"/>
              <a:gd name="connsiteX58" fmla="*/ 1011381 w 3221181"/>
              <a:gd name="connsiteY58" fmla="*/ 2466109 h 5964382"/>
              <a:gd name="connsiteX59" fmla="*/ 928254 w 3221181"/>
              <a:gd name="connsiteY59" fmla="*/ 2500746 h 5964382"/>
              <a:gd name="connsiteX60" fmla="*/ 858981 w 3221181"/>
              <a:gd name="connsiteY60" fmla="*/ 2528455 h 5964382"/>
              <a:gd name="connsiteX61" fmla="*/ 810491 w 3221181"/>
              <a:gd name="connsiteY61" fmla="*/ 2556164 h 5964382"/>
              <a:gd name="connsiteX62" fmla="*/ 762000 w 3221181"/>
              <a:gd name="connsiteY62" fmla="*/ 2583873 h 5964382"/>
              <a:gd name="connsiteX63" fmla="*/ 741218 w 3221181"/>
              <a:gd name="connsiteY63" fmla="*/ 2618509 h 5964382"/>
              <a:gd name="connsiteX64" fmla="*/ 734291 w 3221181"/>
              <a:gd name="connsiteY64" fmla="*/ 2646218 h 5964382"/>
              <a:gd name="connsiteX65" fmla="*/ 713509 w 3221181"/>
              <a:gd name="connsiteY65" fmla="*/ 2673927 h 5964382"/>
              <a:gd name="connsiteX66" fmla="*/ 706581 w 3221181"/>
              <a:gd name="connsiteY66" fmla="*/ 2694709 h 5964382"/>
              <a:gd name="connsiteX67" fmla="*/ 1191491 w 3221181"/>
              <a:gd name="connsiteY67" fmla="*/ 4142509 h 5964382"/>
              <a:gd name="connsiteX68" fmla="*/ 1108364 w 3221181"/>
              <a:gd name="connsiteY68" fmla="*/ 4384965 h 5964382"/>
              <a:gd name="connsiteX69" fmla="*/ 0 w 3221181"/>
              <a:gd name="connsiteY69" fmla="*/ 5964382 h 5964382"/>
              <a:gd name="connsiteX0" fmla="*/ 3193472 w 3221181"/>
              <a:gd name="connsiteY0" fmla="*/ 0 h 5964382"/>
              <a:gd name="connsiteX1" fmla="*/ 3200400 w 3221181"/>
              <a:gd name="connsiteY1" fmla="*/ 41564 h 5964382"/>
              <a:gd name="connsiteX2" fmla="*/ 3207327 w 3221181"/>
              <a:gd name="connsiteY2" fmla="*/ 62346 h 5964382"/>
              <a:gd name="connsiteX3" fmla="*/ 3221181 w 3221181"/>
              <a:gd name="connsiteY3" fmla="*/ 193964 h 5964382"/>
              <a:gd name="connsiteX4" fmla="*/ 3207327 w 3221181"/>
              <a:gd name="connsiteY4" fmla="*/ 311727 h 5964382"/>
              <a:gd name="connsiteX5" fmla="*/ 3186545 w 3221181"/>
              <a:gd name="connsiteY5" fmla="*/ 387927 h 5964382"/>
              <a:gd name="connsiteX6" fmla="*/ 3179618 w 3221181"/>
              <a:gd name="connsiteY6" fmla="*/ 422564 h 5964382"/>
              <a:gd name="connsiteX7" fmla="*/ 3151909 w 3221181"/>
              <a:gd name="connsiteY7" fmla="*/ 491836 h 5964382"/>
              <a:gd name="connsiteX8" fmla="*/ 3124200 w 3221181"/>
              <a:gd name="connsiteY8" fmla="*/ 554182 h 5964382"/>
              <a:gd name="connsiteX9" fmla="*/ 3117272 w 3221181"/>
              <a:gd name="connsiteY9" fmla="*/ 588818 h 5964382"/>
              <a:gd name="connsiteX10" fmla="*/ 3089563 w 3221181"/>
              <a:gd name="connsiteY10" fmla="*/ 602673 h 5964382"/>
              <a:gd name="connsiteX11" fmla="*/ 3061854 w 3221181"/>
              <a:gd name="connsiteY11" fmla="*/ 630382 h 5964382"/>
              <a:gd name="connsiteX12" fmla="*/ 3048000 w 3221181"/>
              <a:gd name="connsiteY12" fmla="*/ 651164 h 5964382"/>
              <a:gd name="connsiteX13" fmla="*/ 3006436 w 3221181"/>
              <a:gd name="connsiteY13" fmla="*/ 692727 h 5964382"/>
              <a:gd name="connsiteX14" fmla="*/ 2985654 w 3221181"/>
              <a:gd name="connsiteY14" fmla="*/ 713509 h 5964382"/>
              <a:gd name="connsiteX15" fmla="*/ 2964872 w 3221181"/>
              <a:gd name="connsiteY15" fmla="*/ 727364 h 5964382"/>
              <a:gd name="connsiteX16" fmla="*/ 2895600 w 3221181"/>
              <a:gd name="connsiteY16" fmla="*/ 782782 h 5964382"/>
              <a:gd name="connsiteX17" fmla="*/ 2750127 w 3221181"/>
              <a:gd name="connsiteY17" fmla="*/ 886691 h 5964382"/>
              <a:gd name="connsiteX18" fmla="*/ 2583872 w 3221181"/>
              <a:gd name="connsiteY18" fmla="*/ 983673 h 5964382"/>
              <a:gd name="connsiteX19" fmla="*/ 2556163 w 3221181"/>
              <a:gd name="connsiteY19" fmla="*/ 1011382 h 5964382"/>
              <a:gd name="connsiteX20" fmla="*/ 2500745 w 3221181"/>
              <a:gd name="connsiteY20" fmla="*/ 1046018 h 5964382"/>
              <a:gd name="connsiteX21" fmla="*/ 2410691 w 3221181"/>
              <a:gd name="connsiteY21" fmla="*/ 1143000 h 5964382"/>
              <a:gd name="connsiteX22" fmla="*/ 2376054 w 3221181"/>
              <a:gd name="connsiteY22" fmla="*/ 1170709 h 5964382"/>
              <a:gd name="connsiteX23" fmla="*/ 2327563 w 3221181"/>
              <a:gd name="connsiteY23" fmla="*/ 1205346 h 5964382"/>
              <a:gd name="connsiteX24" fmla="*/ 2237509 w 3221181"/>
              <a:gd name="connsiteY24" fmla="*/ 1288473 h 5964382"/>
              <a:gd name="connsiteX25" fmla="*/ 2182091 w 3221181"/>
              <a:gd name="connsiteY25" fmla="*/ 1330036 h 5964382"/>
              <a:gd name="connsiteX26" fmla="*/ 2147454 w 3221181"/>
              <a:gd name="connsiteY26" fmla="*/ 1357746 h 5964382"/>
              <a:gd name="connsiteX27" fmla="*/ 2112818 w 3221181"/>
              <a:gd name="connsiteY27" fmla="*/ 1406236 h 5964382"/>
              <a:gd name="connsiteX28" fmla="*/ 2092036 w 3221181"/>
              <a:gd name="connsiteY28" fmla="*/ 1427018 h 5964382"/>
              <a:gd name="connsiteX29" fmla="*/ 2078181 w 3221181"/>
              <a:gd name="connsiteY29" fmla="*/ 1454727 h 5964382"/>
              <a:gd name="connsiteX30" fmla="*/ 2071254 w 3221181"/>
              <a:gd name="connsiteY30" fmla="*/ 1475509 h 5964382"/>
              <a:gd name="connsiteX31" fmla="*/ 1981200 w 3221181"/>
              <a:gd name="connsiteY31" fmla="*/ 1510146 h 5964382"/>
              <a:gd name="connsiteX32" fmla="*/ 1967345 w 3221181"/>
              <a:gd name="connsiteY32" fmla="*/ 1530927 h 5964382"/>
              <a:gd name="connsiteX33" fmla="*/ 1925781 w 3221181"/>
              <a:gd name="connsiteY33" fmla="*/ 1600200 h 5964382"/>
              <a:gd name="connsiteX34" fmla="*/ 1905000 w 3221181"/>
              <a:gd name="connsiteY34" fmla="*/ 1620982 h 5964382"/>
              <a:gd name="connsiteX35" fmla="*/ 1891145 w 3221181"/>
              <a:gd name="connsiteY35" fmla="*/ 1641764 h 5964382"/>
              <a:gd name="connsiteX36" fmla="*/ 1863436 w 3221181"/>
              <a:gd name="connsiteY36" fmla="*/ 1662546 h 5964382"/>
              <a:gd name="connsiteX37" fmla="*/ 1828800 w 3221181"/>
              <a:gd name="connsiteY37" fmla="*/ 1683327 h 5964382"/>
              <a:gd name="connsiteX38" fmla="*/ 1808018 w 3221181"/>
              <a:gd name="connsiteY38" fmla="*/ 1697182 h 5964382"/>
              <a:gd name="connsiteX39" fmla="*/ 1745672 w 3221181"/>
              <a:gd name="connsiteY39" fmla="*/ 1766455 h 5964382"/>
              <a:gd name="connsiteX40" fmla="*/ 1717963 w 3221181"/>
              <a:gd name="connsiteY40" fmla="*/ 1794164 h 5964382"/>
              <a:gd name="connsiteX41" fmla="*/ 1697181 w 3221181"/>
              <a:gd name="connsiteY41" fmla="*/ 1808018 h 5964382"/>
              <a:gd name="connsiteX42" fmla="*/ 1662545 w 3221181"/>
              <a:gd name="connsiteY42" fmla="*/ 1849582 h 5964382"/>
              <a:gd name="connsiteX43" fmla="*/ 1607127 w 3221181"/>
              <a:gd name="connsiteY43" fmla="*/ 1898073 h 5964382"/>
              <a:gd name="connsiteX44" fmla="*/ 1565563 w 3221181"/>
              <a:gd name="connsiteY44" fmla="*/ 1946564 h 5964382"/>
              <a:gd name="connsiteX45" fmla="*/ 1530927 w 3221181"/>
              <a:gd name="connsiteY45" fmla="*/ 1967346 h 5964382"/>
              <a:gd name="connsiteX46" fmla="*/ 1489363 w 3221181"/>
              <a:gd name="connsiteY46" fmla="*/ 2022764 h 5964382"/>
              <a:gd name="connsiteX47" fmla="*/ 1482436 w 3221181"/>
              <a:gd name="connsiteY47" fmla="*/ 2043546 h 5964382"/>
              <a:gd name="connsiteX48" fmla="*/ 1433945 w 3221181"/>
              <a:gd name="connsiteY48" fmla="*/ 2105891 h 5964382"/>
              <a:gd name="connsiteX49" fmla="*/ 1399309 w 3221181"/>
              <a:gd name="connsiteY49" fmla="*/ 2154382 h 5964382"/>
              <a:gd name="connsiteX50" fmla="*/ 1357745 w 3221181"/>
              <a:gd name="connsiteY50" fmla="*/ 2202873 h 5964382"/>
              <a:gd name="connsiteX51" fmla="*/ 1336963 w 3221181"/>
              <a:gd name="connsiteY51" fmla="*/ 2230582 h 5964382"/>
              <a:gd name="connsiteX52" fmla="*/ 1288472 w 3221181"/>
              <a:gd name="connsiteY52" fmla="*/ 2265218 h 5964382"/>
              <a:gd name="connsiteX53" fmla="*/ 1246909 w 3221181"/>
              <a:gd name="connsiteY53" fmla="*/ 2320636 h 5964382"/>
              <a:gd name="connsiteX54" fmla="*/ 1233054 w 3221181"/>
              <a:gd name="connsiteY54" fmla="*/ 2341418 h 5964382"/>
              <a:gd name="connsiteX55" fmla="*/ 1177636 w 3221181"/>
              <a:gd name="connsiteY55" fmla="*/ 2382982 h 5964382"/>
              <a:gd name="connsiteX56" fmla="*/ 1149927 w 3221181"/>
              <a:gd name="connsiteY56" fmla="*/ 2396836 h 5964382"/>
              <a:gd name="connsiteX57" fmla="*/ 1108363 w 3221181"/>
              <a:gd name="connsiteY57" fmla="*/ 2424546 h 5964382"/>
              <a:gd name="connsiteX58" fmla="*/ 1011381 w 3221181"/>
              <a:gd name="connsiteY58" fmla="*/ 2466109 h 5964382"/>
              <a:gd name="connsiteX59" fmla="*/ 928254 w 3221181"/>
              <a:gd name="connsiteY59" fmla="*/ 2500746 h 5964382"/>
              <a:gd name="connsiteX60" fmla="*/ 858981 w 3221181"/>
              <a:gd name="connsiteY60" fmla="*/ 2528455 h 5964382"/>
              <a:gd name="connsiteX61" fmla="*/ 810491 w 3221181"/>
              <a:gd name="connsiteY61" fmla="*/ 2556164 h 5964382"/>
              <a:gd name="connsiteX62" fmla="*/ 762000 w 3221181"/>
              <a:gd name="connsiteY62" fmla="*/ 2583873 h 5964382"/>
              <a:gd name="connsiteX63" fmla="*/ 741218 w 3221181"/>
              <a:gd name="connsiteY63" fmla="*/ 2618509 h 5964382"/>
              <a:gd name="connsiteX64" fmla="*/ 734291 w 3221181"/>
              <a:gd name="connsiteY64" fmla="*/ 2646218 h 5964382"/>
              <a:gd name="connsiteX65" fmla="*/ 713509 w 3221181"/>
              <a:gd name="connsiteY65" fmla="*/ 2673927 h 5964382"/>
              <a:gd name="connsiteX66" fmla="*/ 706581 w 3221181"/>
              <a:gd name="connsiteY66" fmla="*/ 2687782 h 5964382"/>
              <a:gd name="connsiteX67" fmla="*/ 1191491 w 3221181"/>
              <a:gd name="connsiteY67" fmla="*/ 4142509 h 5964382"/>
              <a:gd name="connsiteX68" fmla="*/ 1108364 w 3221181"/>
              <a:gd name="connsiteY68" fmla="*/ 4384965 h 5964382"/>
              <a:gd name="connsiteX69" fmla="*/ 0 w 3221181"/>
              <a:gd name="connsiteY69" fmla="*/ 5964382 h 5964382"/>
              <a:gd name="connsiteX0" fmla="*/ 3193472 w 3221181"/>
              <a:gd name="connsiteY0" fmla="*/ 0 h 5964382"/>
              <a:gd name="connsiteX1" fmla="*/ 3200400 w 3221181"/>
              <a:gd name="connsiteY1" fmla="*/ 41564 h 5964382"/>
              <a:gd name="connsiteX2" fmla="*/ 3207327 w 3221181"/>
              <a:gd name="connsiteY2" fmla="*/ 62346 h 5964382"/>
              <a:gd name="connsiteX3" fmla="*/ 3221181 w 3221181"/>
              <a:gd name="connsiteY3" fmla="*/ 193964 h 5964382"/>
              <a:gd name="connsiteX4" fmla="*/ 3207327 w 3221181"/>
              <a:gd name="connsiteY4" fmla="*/ 311727 h 5964382"/>
              <a:gd name="connsiteX5" fmla="*/ 3186545 w 3221181"/>
              <a:gd name="connsiteY5" fmla="*/ 387927 h 5964382"/>
              <a:gd name="connsiteX6" fmla="*/ 3179618 w 3221181"/>
              <a:gd name="connsiteY6" fmla="*/ 422564 h 5964382"/>
              <a:gd name="connsiteX7" fmla="*/ 3151909 w 3221181"/>
              <a:gd name="connsiteY7" fmla="*/ 491836 h 5964382"/>
              <a:gd name="connsiteX8" fmla="*/ 3124200 w 3221181"/>
              <a:gd name="connsiteY8" fmla="*/ 554182 h 5964382"/>
              <a:gd name="connsiteX9" fmla="*/ 3117272 w 3221181"/>
              <a:gd name="connsiteY9" fmla="*/ 588818 h 5964382"/>
              <a:gd name="connsiteX10" fmla="*/ 3089563 w 3221181"/>
              <a:gd name="connsiteY10" fmla="*/ 602673 h 5964382"/>
              <a:gd name="connsiteX11" fmla="*/ 3061854 w 3221181"/>
              <a:gd name="connsiteY11" fmla="*/ 630382 h 5964382"/>
              <a:gd name="connsiteX12" fmla="*/ 3048000 w 3221181"/>
              <a:gd name="connsiteY12" fmla="*/ 651164 h 5964382"/>
              <a:gd name="connsiteX13" fmla="*/ 3006436 w 3221181"/>
              <a:gd name="connsiteY13" fmla="*/ 692727 h 5964382"/>
              <a:gd name="connsiteX14" fmla="*/ 2985654 w 3221181"/>
              <a:gd name="connsiteY14" fmla="*/ 713509 h 5964382"/>
              <a:gd name="connsiteX15" fmla="*/ 2964872 w 3221181"/>
              <a:gd name="connsiteY15" fmla="*/ 727364 h 5964382"/>
              <a:gd name="connsiteX16" fmla="*/ 2895600 w 3221181"/>
              <a:gd name="connsiteY16" fmla="*/ 782782 h 5964382"/>
              <a:gd name="connsiteX17" fmla="*/ 2750127 w 3221181"/>
              <a:gd name="connsiteY17" fmla="*/ 886691 h 5964382"/>
              <a:gd name="connsiteX18" fmla="*/ 2583872 w 3221181"/>
              <a:gd name="connsiteY18" fmla="*/ 983673 h 5964382"/>
              <a:gd name="connsiteX19" fmla="*/ 2556163 w 3221181"/>
              <a:gd name="connsiteY19" fmla="*/ 1011382 h 5964382"/>
              <a:gd name="connsiteX20" fmla="*/ 2500745 w 3221181"/>
              <a:gd name="connsiteY20" fmla="*/ 1046018 h 5964382"/>
              <a:gd name="connsiteX21" fmla="*/ 2410691 w 3221181"/>
              <a:gd name="connsiteY21" fmla="*/ 1143000 h 5964382"/>
              <a:gd name="connsiteX22" fmla="*/ 2376054 w 3221181"/>
              <a:gd name="connsiteY22" fmla="*/ 1170709 h 5964382"/>
              <a:gd name="connsiteX23" fmla="*/ 2327563 w 3221181"/>
              <a:gd name="connsiteY23" fmla="*/ 1205346 h 5964382"/>
              <a:gd name="connsiteX24" fmla="*/ 2237509 w 3221181"/>
              <a:gd name="connsiteY24" fmla="*/ 1288473 h 5964382"/>
              <a:gd name="connsiteX25" fmla="*/ 2182091 w 3221181"/>
              <a:gd name="connsiteY25" fmla="*/ 1330036 h 5964382"/>
              <a:gd name="connsiteX26" fmla="*/ 2147454 w 3221181"/>
              <a:gd name="connsiteY26" fmla="*/ 1357746 h 5964382"/>
              <a:gd name="connsiteX27" fmla="*/ 2112818 w 3221181"/>
              <a:gd name="connsiteY27" fmla="*/ 1406236 h 5964382"/>
              <a:gd name="connsiteX28" fmla="*/ 2092036 w 3221181"/>
              <a:gd name="connsiteY28" fmla="*/ 1427018 h 5964382"/>
              <a:gd name="connsiteX29" fmla="*/ 2078181 w 3221181"/>
              <a:gd name="connsiteY29" fmla="*/ 1454727 h 5964382"/>
              <a:gd name="connsiteX30" fmla="*/ 2071254 w 3221181"/>
              <a:gd name="connsiteY30" fmla="*/ 1475509 h 5964382"/>
              <a:gd name="connsiteX31" fmla="*/ 1981200 w 3221181"/>
              <a:gd name="connsiteY31" fmla="*/ 1510146 h 5964382"/>
              <a:gd name="connsiteX32" fmla="*/ 1967345 w 3221181"/>
              <a:gd name="connsiteY32" fmla="*/ 1530927 h 5964382"/>
              <a:gd name="connsiteX33" fmla="*/ 1925781 w 3221181"/>
              <a:gd name="connsiteY33" fmla="*/ 1600200 h 5964382"/>
              <a:gd name="connsiteX34" fmla="*/ 1905000 w 3221181"/>
              <a:gd name="connsiteY34" fmla="*/ 1620982 h 5964382"/>
              <a:gd name="connsiteX35" fmla="*/ 1891145 w 3221181"/>
              <a:gd name="connsiteY35" fmla="*/ 1641764 h 5964382"/>
              <a:gd name="connsiteX36" fmla="*/ 1863436 w 3221181"/>
              <a:gd name="connsiteY36" fmla="*/ 1662546 h 5964382"/>
              <a:gd name="connsiteX37" fmla="*/ 1828800 w 3221181"/>
              <a:gd name="connsiteY37" fmla="*/ 1683327 h 5964382"/>
              <a:gd name="connsiteX38" fmla="*/ 1808018 w 3221181"/>
              <a:gd name="connsiteY38" fmla="*/ 1697182 h 5964382"/>
              <a:gd name="connsiteX39" fmla="*/ 1745672 w 3221181"/>
              <a:gd name="connsiteY39" fmla="*/ 1766455 h 5964382"/>
              <a:gd name="connsiteX40" fmla="*/ 1717963 w 3221181"/>
              <a:gd name="connsiteY40" fmla="*/ 1794164 h 5964382"/>
              <a:gd name="connsiteX41" fmla="*/ 1697181 w 3221181"/>
              <a:gd name="connsiteY41" fmla="*/ 1808018 h 5964382"/>
              <a:gd name="connsiteX42" fmla="*/ 1662545 w 3221181"/>
              <a:gd name="connsiteY42" fmla="*/ 1849582 h 5964382"/>
              <a:gd name="connsiteX43" fmla="*/ 1607127 w 3221181"/>
              <a:gd name="connsiteY43" fmla="*/ 1898073 h 5964382"/>
              <a:gd name="connsiteX44" fmla="*/ 1565563 w 3221181"/>
              <a:gd name="connsiteY44" fmla="*/ 1946564 h 5964382"/>
              <a:gd name="connsiteX45" fmla="*/ 1530927 w 3221181"/>
              <a:gd name="connsiteY45" fmla="*/ 1967346 h 5964382"/>
              <a:gd name="connsiteX46" fmla="*/ 1489363 w 3221181"/>
              <a:gd name="connsiteY46" fmla="*/ 2022764 h 5964382"/>
              <a:gd name="connsiteX47" fmla="*/ 1482436 w 3221181"/>
              <a:gd name="connsiteY47" fmla="*/ 2043546 h 5964382"/>
              <a:gd name="connsiteX48" fmla="*/ 1433945 w 3221181"/>
              <a:gd name="connsiteY48" fmla="*/ 2105891 h 5964382"/>
              <a:gd name="connsiteX49" fmla="*/ 1399309 w 3221181"/>
              <a:gd name="connsiteY49" fmla="*/ 2154382 h 5964382"/>
              <a:gd name="connsiteX50" fmla="*/ 1357745 w 3221181"/>
              <a:gd name="connsiteY50" fmla="*/ 2202873 h 5964382"/>
              <a:gd name="connsiteX51" fmla="*/ 1336963 w 3221181"/>
              <a:gd name="connsiteY51" fmla="*/ 2230582 h 5964382"/>
              <a:gd name="connsiteX52" fmla="*/ 1288472 w 3221181"/>
              <a:gd name="connsiteY52" fmla="*/ 2265218 h 5964382"/>
              <a:gd name="connsiteX53" fmla="*/ 1246909 w 3221181"/>
              <a:gd name="connsiteY53" fmla="*/ 2320636 h 5964382"/>
              <a:gd name="connsiteX54" fmla="*/ 1233054 w 3221181"/>
              <a:gd name="connsiteY54" fmla="*/ 2341418 h 5964382"/>
              <a:gd name="connsiteX55" fmla="*/ 1177636 w 3221181"/>
              <a:gd name="connsiteY55" fmla="*/ 2382982 h 5964382"/>
              <a:gd name="connsiteX56" fmla="*/ 1149927 w 3221181"/>
              <a:gd name="connsiteY56" fmla="*/ 2396836 h 5964382"/>
              <a:gd name="connsiteX57" fmla="*/ 1108363 w 3221181"/>
              <a:gd name="connsiteY57" fmla="*/ 2424546 h 5964382"/>
              <a:gd name="connsiteX58" fmla="*/ 1011381 w 3221181"/>
              <a:gd name="connsiteY58" fmla="*/ 2466109 h 5964382"/>
              <a:gd name="connsiteX59" fmla="*/ 928254 w 3221181"/>
              <a:gd name="connsiteY59" fmla="*/ 2500746 h 5964382"/>
              <a:gd name="connsiteX60" fmla="*/ 858981 w 3221181"/>
              <a:gd name="connsiteY60" fmla="*/ 2528455 h 5964382"/>
              <a:gd name="connsiteX61" fmla="*/ 810491 w 3221181"/>
              <a:gd name="connsiteY61" fmla="*/ 2556164 h 5964382"/>
              <a:gd name="connsiteX62" fmla="*/ 762000 w 3221181"/>
              <a:gd name="connsiteY62" fmla="*/ 2583873 h 5964382"/>
              <a:gd name="connsiteX63" fmla="*/ 741218 w 3221181"/>
              <a:gd name="connsiteY63" fmla="*/ 2618509 h 5964382"/>
              <a:gd name="connsiteX64" fmla="*/ 734291 w 3221181"/>
              <a:gd name="connsiteY64" fmla="*/ 2646218 h 5964382"/>
              <a:gd name="connsiteX65" fmla="*/ 713509 w 3221181"/>
              <a:gd name="connsiteY65" fmla="*/ 2673927 h 5964382"/>
              <a:gd name="connsiteX66" fmla="*/ 706581 w 3221181"/>
              <a:gd name="connsiteY66" fmla="*/ 2687782 h 5964382"/>
              <a:gd name="connsiteX67" fmla="*/ 1191491 w 3221181"/>
              <a:gd name="connsiteY67" fmla="*/ 4142509 h 5964382"/>
              <a:gd name="connsiteX68" fmla="*/ 1108364 w 3221181"/>
              <a:gd name="connsiteY68" fmla="*/ 4384965 h 5964382"/>
              <a:gd name="connsiteX69" fmla="*/ 0 w 3221181"/>
              <a:gd name="connsiteY69" fmla="*/ 5964382 h 5964382"/>
              <a:gd name="connsiteX0" fmla="*/ 3193472 w 3221181"/>
              <a:gd name="connsiteY0" fmla="*/ 0 h 5964382"/>
              <a:gd name="connsiteX1" fmla="*/ 3200400 w 3221181"/>
              <a:gd name="connsiteY1" fmla="*/ 41564 h 5964382"/>
              <a:gd name="connsiteX2" fmla="*/ 3207327 w 3221181"/>
              <a:gd name="connsiteY2" fmla="*/ 62346 h 5964382"/>
              <a:gd name="connsiteX3" fmla="*/ 3221181 w 3221181"/>
              <a:gd name="connsiteY3" fmla="*/ 193964 h 5964382"/>
              <a:gd name="connsiteX4" fmla="*/ 3207327 w 3221181"/>
              <a:gd name="connsiteY4" fmla="*/ 311727 h 5964382"/>
              <a:gd name="connsiteX5" fmla="*/ 3186545 w 3221181"/>
              <a:gd name="connsiteY5" fmla="*/ 387927 h 5964382"/>
              <a:gd name="connsiteX6" fmla="*/ 3179618 w 3221181"/>
              <a:gd name="connsiteY6" fmla="*/ 422564 h 5964382"/>
              <a:gd name="connsiteX7" fmla="*/ 3151909 w 3221181"/>
              <a:gd name="connsiteY7" fmla="*/ 491836 h 5964382"/>
              <a:gd name="connsiteX8" fmla="*/ 3124200 w 3221181"/>
              <a:gd name="connsiteY8" fmla="*/ 554182 h 5964382"/>
              <a:gd name="connsiteX9" fmla="*/ 3117272 w 3221181"/>
              <a:gd name="connsiteY9" fmla="*/ 588818 h 5964382"/>
              <a:gd name="connsiteX10" fmla="*/ 3089563 w 3221181"/>
              <a:gd name="connsiteY10" fmla="*/ 602673 h 5964382"/>
              <a:gd name="connsiteX11" fmla="*/ 3061854 w 3221181"/>
              <a:gd name="connsiteY11" fmla="*/ 630382 h 5964382"/>
              <a:gd name="connsiteX12" fmla="*/ 3048000 w 3221181"/>
              <a:gd name="connsiteY12" fmla="*/ 651164 h 5964382"/>
              <a:gd name="connsiteX13" fmla="*/ 3006436 w 3221181"/>
              <a:gd name="connsiteY13" fmla="*/ 692727 h 5964382"/>
              <a:gd name="connsiteX14" fmla="*/ 2985654 w 3221181"/>
              <a:gd name="connsiteY14" fmla="*/ 713509 h 5964382"/>
              <a:gd name="connsiteX15" fmla="*/ 2964872 w 3221181"/>
              <a:gd name="connsiteY15" fmla="*/ 727364 h 5964382"/>
              <a:gd name="connsiteX16" fmla="*/ 2895600 w 3221181"/>
              <a:gd name="connsiteY16" fmla="*/ 782782 h 5964382"/>
              <a:gd name="connsiteX17" fmla="*/ 2750127 w 3221181"/>
              <a:gd name="connsiteY17" fmla="*/ 886691 h 5964382"/>
              <a:gd name="connsiteX18" fmla="*/ 2583872 w 3221181"/>
              <a:gd name="connsiteY18" fmla="*/ 983673 h 5964382"/>
              <a:gd name="connsiteX19" fmla="*/ 2556163 w 3221181"/>
              <a:gd name="connsiteY19" fmla="*/ 1011382 h 5964382"/>
              <a:gd name="connsiteX20" fmla="*/ 2500745 w 3221181"/>
              <a:gd name="connsiteY20" fmla="*/ 1046018 h 5964382"/>
              <a:gd name="connsiteX21" fmla="*/ 2410691 w 3221181"/>
              <a:gd name="connsiteY21" fmla="*/ 1143000 h 5964382"/>
              <a:gd name="connsiteX22" fmla="*/ 2376054 w 3221181"/>
              <a:gd name="connsiteY22" fmla="*/ 1170709 h 5964382"/>
              <a:gd name="connsiteX23" fmla="*/ 2327563 w 3221181"/>
              <a:gd name="connsiteY23" fmla="*/ 1205346 h 5964382"/>
              <a:gd name="connsiteX24" fmla="*/ 2237509 w 3221181"/>
              <a:gd name="connsiteY24" fmla="*/ 1288473 h 5964382"/>
              <a:gd name="connsiteX25" fmla="*/ 2182091 w 3221181"/>
              <a:gd name="connsiteY25" fmla="*/ 1330036 h 5964382"/>
              <a:gd name="connsiteX26" fmla="*/ 2147454 w 3221181"/>
              <a:gd name="connsiteY26" fmla="*/ 1357746 h 5964382"/>
              <a:gd name="connsiteX27" fmla="*/ 2112818 w 3221181"/>
              <a:gd name="connsiteY27" fmla="*/ 1406236 h 5964382"/>
              <a:gd name="connsiteX28" fmla="*/ 2092036 w 3221181"/>
              <a:gd name="connsiteY28" fmla="*/ 1427018 h 5964382"/>
              <a:gd name="connsiteX29" fmla="*/ 2078181 w 3221181"/>
              <a:gd name="connsiteY29" fmla="*/ 1454727 h 5964382"/>
              <a:gd name="connsiteX30" fmla="*/ 2071254 w 3221181"/>
              <a:gd name="connsiteY30" fmla="*/ 1475509 h 5964382"/>
              <a:gd name="connsiteX31" fmla="*/ 1981200 w 3221181"/>
              <a:gd name="connsiteY31" fmla="*/ 1510146 h 5964382"/>
              <a:gd name="connsiteX32" fmla="*/ 1967345 w 3221181"/>
              <a:gd name="connsiteY32" fmla="*/ 1530927 h 5964382"/>
              <a:gd name="connsiteX33" fmla="*/ 1925781 w 3221181"/>
              <a:gd name="connsiteY33" fmla="*/ 1600200 h 5964382"/>
              <a:gd name="connsiteX34" fmla="*/ 1905000 w 3221181"/>
              <a:gd name="connsiteY34" fmla="*/ 1620982 h 5964382"/>
              <a:gd name="connsiteX35" fmla="*/ 1891145 w 3221181"/>
              <a:gd name="connsiteY35" fmla="*/ 1641764 h 5964382"/>
              <a:gd name="connsiteX36" fmla="*/ 1863436 w 3221181"/>
              <a:gd name="connsiteY36" fmla="*/ 1662546 h 5964382"/>
              <a:gd name="connsiteX37" fmla="*/ 1828800 w 3221181"/>
              <a:gd name="connsiteY37" fmla="*/ 1683327 h 5964382"/>
              <a:gd name="connsiteX38" fmla="*/ 1808018 w 3221181"/>
              <a:gd name="connsiteY38" fmla="*/ 1697182 h 5964382"/>
              <a:gd name="connsiteX39" fmla="*/ 1745672 w 3221181"/>
              <a:gd name="connsiteY39" fmla="*/ 1766455 h 5964382"/>
              <a:gd name="connsiteX40" fmla="*/ 1717963 w 3221181"/>
              <a:gd name="connsiteY40" fmla="*/ 1794164 h 5964382"/>
              <a:gd name="connsiteX41" fmla="*/ 1697181 w 3221181"/>
              <a:gd name="connsiteY41" fmla="*/ 1808018 h 5964382"/>
              <a:gd name="connsiteX42" fmla="*/ 1662545 w 3221181"/>
              <a:gd name="connsiteY42" fmla="*/ 1849582 h 5964382"/>
              <a:gd name="connsiteX43" fmla="*/ 1607127 w 3221181"/>
              <a:gd name="connsiteY43" fmla="*/ 1898073 h 5964382"/>
              <a:gd name="connsiteX44" fmla="*/ 1565563 w 3221181"/>
              <a:gd name="connsiteY44" fmla="*/ 1946564 h 5964382"/>
              <a:gd name="connsiteX45" fmla="*/ 1530927 w 3221181"/>
              <a:gd name="connsiteY45" fmla="*/ 1967346 h 5964382"/>
              <a:gd name="connsiteX46" fmla="*/ 1489363 w 3221181"/>
              <a:gd name="connsiteY46" fmla="*/ 2022764 h 5964382"/>
              <a:gd name="connsiteX47" fmla="*/ 1482436 w 3221181"/>
              <a:gd name="connsiteY47" fmla="*/ 2043546 h 5964382"/>
              <a:gd name="connsiteX48" fmla="*/ 1433945 w 3221181"/>
              <a:gd name="connsiteY48" fmla="*/ 2105891 h 5964382"/>
              <a:gd name="connsiteX49" fmla="*/ 1399309 w 3221181"/>
              <a:gd name="connsiteY49" fmla="*/ 2154382 h 5964382"/>
              <a:gd name="connsiteX50" fmla="*/ 1357745 w 3221181"/>
              <a:gd name="connsiteY50" fmla="*/ 2202873 h 5964382"/>
              <a:gd name="connsiteX51" fmla="*/ 1336963 w 3221181"/>
              <a:gd name="connsiteY51" fmla="*/ 2230582 h 5964382"/>
              <a:gd name="connsiteX52" fmla="*/ 1288472 w 3221181"/>
              <a:gd name="connsiteY52" fmla="*/ 2265218 h 5964382"/>
              <a:gd name="connsiteX53" fmla="*/ 1246909 w 3221181"/>
              <a:gd name="connsiteY53" fmla="*/ 2320636 h 5964382"/>
              <a:gd name="connsiteX54" fmla="*/ 1233054 w 3221181"/>
              <a:gd name="connsiteY54" fmla="*/ 2341418 h 5964382"/>
              <a:gd name="connsiteX55" fmla="*/ 1177636 w 3221181"/>
              <a:gd name="connsiteY55" fmla="*/ 2382982 h 5964382"/>
              <a:gd name="connsiteX56" fmla="*/ 1149927 w 3221181"/>
              <a:gd name="connsiteY56" fmla="*/ 2396836 h 5964382"/>
              <a:gd name="connsiteX57" fmla="*/ 1108363 w 3221181"/>
              <a:gd name="connsiteY57" fmla="*/ 2424546 h 5964382"/>
              <a:gd name="connsiteX58" fmla="*/ 1011381 w 3221181"/>
              <a:gd name="connsiteY58" fmla="*/ 2466109 h 5964382"/>
              <a:gd name="connsiteX59" fmla="*/ 928254 w 3221181"/>
              <a:gd name="connsiteY59" fmla="*/ 2500746 h 5964382"/>
              <a:gd name="connsiteX60" fmla="*/ 858981 w 3221181"/>
              <a:gd name="connsiteY60" fmla="*/ 2528455 h 5964382"/>
              <a:gd name="connsiteX61" fmla="*/ 810491 w 3221181"/>
              <a:gd name="connsiteY61" fmla="*/ 2556164 h 5964382"/>
              <a:gd name="connsiteX62" fmla="*/ 762000 w 3221181"/>
              <a:gd name="connsiteY62" fmla="*/ 2583873 h 5964382"/>
              <a:gd name="connsiteX63" fmla="*/ 741218 w 3221181"/>
              <a:gd name="connsiteY63" fmla="*/ 2618509 h 5964382"/>
              <a:gd name="connsiteX64" fmla="*/ 734291 w 3221181"/>
              <a:gd name="connsiteY64" fmla="*/ 2646218 h 5964382"/>
              <a:gd name="connsiteX65" fmla="*/ 713509 w 3221181"/>
              <a:gd name="connsiteY65" fmla="*/ 2673927 h 5964382"/>
              <a:gd name="connsiteX66" fmla="*/ 706581 w 3221181"/>
              <a:gd name="connsiteY66" fmla="*/ 2687782 h 5964382"/>
              <a:gd name="connsiteX67" fmla="*/ 1205346 w 3221181"/>
              <a:gd name="connsiteY67" fmla="*/ 4107873 h 5964382"/>
              <a:gd name="connsiteX68" fmla="*/ 1108364 w 3221181"/>
              <a:gd name="connsiteY68" fmla="*/ 4384965 h 5964382"/>
              <a:gd name="connsiteX69" fmla="*/ 0 w 3221181"/>
              <a:gd name="connsiteY69" fmla="*/ 5964382 h 5964382"/>
              <a:gd name="connsiteX0" fmla="*/ 3193472 w 3221181"/>
              <a:gd name="connsiteY0" fmla="*/ 0 h 5964382"/>
              <a:gd name="connsiteX1" fmla="*/ 3200400 w 3221181"/>
              <a:gd name="connsiteY1" fmla="*/ 41564 h 5964382"/>
              <a:gd name="connsiteX2" fmla="*/ 3207327 w 3221181"/>
              <a:gd name="connsiteY2" fmla="*/ 62346 h 5964382"/>
              <a:gd name="connsiteX3" fmla="*/ 3221181 w 3221181"/>
              <a:gd name="connsiteY3" fmla="*/ 193964 h 5964382"/>
              <a:gd name="connsiteX4" fmla="*/ 3207327 w 3221181"/>
              <a:gd name="connsiteY4" fmla="*/ 311727 h 5964382"/>
              <a:gd name="connsiteX5" fmla="*/ 3186545 w 3221181"/>
              <a:gd name="connsiteY5" fmla="*/ 387927 h 5964382"/>
              <a:gd name="connsiteX6" fmla="*/ 3179618 w 3221181"/>
              <a:gd name="connsiteY6" fmla="*/ 422564 h 5964382"/>
              <a:gd name="connsiteX7" fmla="*/ 3151909 w 3221181"/>
              <a:gd name="connsiteY7" fmla="*/ 491836 h 5964382"/>
              <a:gd name="connsiteX8" fmla="*/ 3124200 w 3221181"/>
              <a:gd name="connsiteY8" fmla="*/ 554182 h 5964382"/>
              <a:gd name="connsiteX9" fmla="*/ 3117272 w 3221181"/>
              <a:gd name="connsiteY9" fmla="*/ 588818 h 5964382"/>
              <a:gd name="connsiteX10" fmla="*/ 3089563 w 3221181"/>
              <a:gd name="connsiteY10" fmla="*/ 602673 h 5964382"/>
              <a:gd name="connsiteX11" fmla="*/ 3061854 w 3221181"/>
              <a:gd name="connsiteY11" fmla="*/ 630382 h 5964382"/>
              <a:gd name="connsiteX12" fmla="*/ 3048000 w 3221181"/>
              <a:gd name="connsiteY12" fmla="*/ 651164 h 5964382"/>
              <a:gd name="connsiteX13" fmla="*/ 3006436 w 3221181"/>
              <a:gd name="connsiteY13" fmla="*/ 692727 h 5964382"/>
              <a:gd name="connsiteX14" fmla="*/ 2985654 w 3221181"/>
              <a:gd name="connsiteY14" fmla="*/ 713509 h 5964382"/>
              <a:gd name="connsiteX15" fmla="*/ 2964872 w 3221181"/>
              <a:gd name="connsiteY15" fmla="*/ 727364 h 5964382"/>
              <a:gd name="connsiteX16" fmla="*/ 2895600 w 3221181"/>
              <a:gd name="connsiteY16" fmla="*/ 782782 h 5964382"/>
              <a:gd name="connsiteX17" fmla="*/ 2750127 w 3221181"/>
              <a:gd name="connsiteY17" fmla="*/ 886691 h 5964382"/>
              <a:gd name="connsiteX18" fmla="*/ 2583872 w 3221181"/>
              <a:gd name="connsiteY18" fmla="*/ 983673 h 5964382"/>
              <a:gd name="connsiteX19" fmla="*/ 2556163 w 3221181"/>
              <a:gd name="connsiteY19" fmla="*/ 1011382 h 5964382"/>
              <a:gd name="connsiteX20" fmla="*/ 2500745 w 3221181"/>
              <a:gd name="connsiteY20" fmla="*/ 1046018 h 5964382"/>
              <a:gd name="connsiteX21" fmla="*/ 2410691 w 3221181"/>
              <a:gd name="connsiteY21" fmla="*/ 1143000 h 5964382"/>
              <a:gd name="connsiteX22" fmla="*/ 2376054 w 3221181"/>
              <a:gd name="connsiteY22" fmla="*/ 1170709 h 5964382"/>
              <a:gd name="connsiteX23" fmla="*/ 2327563 w 3221181"/>
              <a:gd name="connsiteY23" fmla="*/ 1205346 h 5964382"/>
              <a:gd name="connsiteX24" fmla="*/ 2237509 w 3221181"/>
              <a:gd name="connsiteY24" fmla="*/ 1288473 h 5964382"/>
              <a:gd name="connsiteX25" fmla="*/ 2182091 w 3221181"/>
              <a:gd name="connsiteY25" fmla="*/ 1330036 h 5964382"/>
              <a:gd name="connsiteX26" fmla="*/ 2147454 w 3221181"/>
              <a:gd name="connsiteY26" fmla="*/ 1357746 h 5964382"/>
              <a:gd name="connsiteX27" fmla="*/ 2112818 w 3221181"/>
              <a:gd name="connsiteY27" fmla="*/ 1406236 h 5964382"/>
              <a:gd name="connsiteX28" fmla="*/ 2092036 w 3221181"/>
              <a:gd name="connsiteY28" fmla="*/ 1427018 h 5964382"/>
              <a:gd name="connsiteX29" fmla="*/ 2078181 w 3221181"/>
              <a:gd name="connsiteY29" fmla="*/ 1454727 h 5964382"/>
              <a:gd name="connsiteX30" fmla="*/ 2071254 w 3221181"/>
              <a:gd name="connsiteY30" fmla="*/ 1475509 h 5964382"/>
              <a:gd name="connsiteX31" fmla="*/ 1981200 w 3221181"/>
              <a:gd name="connsiteY31" fmla="*/ 1510146 h 5964382"/>
              <a:gd name="connsiteX32" fmla="*/ 1967345 w 3221181"/>
              <a:gd name="connsiteY32" fmla="*/ 1530927 h 5964382"/>
              <a:gd name="connsiteX33" fmla="*/ 1925781 w 3221181"/>
              <a:gd name="connsiteY33" fmla="*/ 1600200 h 5964382"/>
              <a:gd name="connsiteX34" fmla="*/ 1905000 w 3221181"/>
              <a:gd name="connsiteY34" fmla="*/ 1620982 h 5964382"/>
              <a:gd name="connsiteX35" fmla="*/ 1891145 w 3221181"/>
              <a:gd name="connsiteY35" fmla="*/ 1641764 h 5964382"/>
              <a:gd name="connsiteX36" fmla="*/ 1863436 w 3221181"/>
              <a:gd name="connsiteY36" fmla="*/ 1662546 h 5964382"/>
              <a:gd name="connsiteX37" fmla="*/ 1828800 w 3221181"/>
              <a:gd name="connsiteY37" fmla="*/ 1683327 h 5964382"/>
              <a:gd name="connsiteX38" fmla="*/ 1808018 w 3221181"/>
              <a:gd name="connsiteY38" fmla="*/ 1697182 h 5964382"/>
              <a:gd name="connsiteX39" fmla="*/ 1745672 w 3221181"/>
              <a:gd name="connsiteY39" fmla="*/ 1766455 h 5964382"/>
              <a:gd name="connsiteX40" fmla="*/ 1717963 w 3221181"/>
              <a:gd name="connsiteY40" fmla="*/ 1794164 h 5964382"/>
              <a:gd name="connsiteX41" fmla="*/ 1697181 w 3221181"/>
              <a:gd name="connsiteY41" fmla="*/ 1808018 h 5964382"/>
              <a:gd name="connsiteX42" fmla="*/ 1662545 w 3221181"/>
              <a:gd name="connsiteY42" fmla="*/ 1849582 h 5964382"/>
              <a:gd name="connsiteX43" fmla="*/ 1607127 w 3221181"/>
              <a:gd name="connsiteY43" fmla="*/ 1898073 h 5964382"/>
              <a:gd name="connsiteX44" fmla="*/ 1565563 w 3221181"/>
              <a:gd name="connsiteY44" fmla="*/ 1946564 h 5964382"/>
              <a:gd name="connsiteX45" fmla="*/ 1530927 w 3221181"/>
              <a:gd name="connsiteY45" fmla="*/ 1967346 h 5964382"/>
              <a:gd name="connsiteX46" fmla="*/ 1489363 w 3221181"/>
              <a:gd name="connsiteY46" fmla="*/ 2022764 h 5964382"/>
              <a:gd name="connsiteX47" fmla="*/ 1482436 w 3221181"/>
              <a:gd name="connsiteY47" fmla="*/ 2043546 h 5964382"/>
              <a:gd name="connsiteX48" fmla="*/ 1433945 w 3221181"/>
              <a:gd name="connsiteY48" fmla="*/ 2105891 h 5964382"/>
              <a:gd name="connsiteX49" fmla="*/ 1399309 w 3221181"/>
              <a:gd name="connsiteY49" fmla="*/ 2154382 h 5964382"/>
              <a:gd name="connsiteX50" fmla="*/ 1357745 w 3221181"/>
              <a:gd name="connsiteY50" fmla="*/ 2202873 h 5964382"/>
              <a:gd name="connsiteX51" fmla="*/ 1336963 w 3221181"/>
              <a:gd name="connsiteY51" fmla="*/ 2230582 h 5964382"/>
              <a:gd name="connsiteX52" fmla="*/ 1288472 w 3221181"/>
              <a:gd name="connsiteY52" fmla="*/ 2265218 h 5964382"/>
              <a:gd name="connsiteX53" fmla="*/ 1246909 w 3221181"/>
              <a:gd name="connsiteY53" fmla="*/ 2320636 h 5964382"/>
              <a:gd name="connsiteX54" fmla="*/ 1233054 w 3221181"/>
              <a:gd name="connsiteY54" fmla="*/ 2341418 h 5964382"/>
              <a:gd name="connsiteX55" fmla="*/ 1177636 w 3221181"/>
              <a:gd name="connsiteY55" fmla="*/ 2382982 h 5964382"/>
              <a:gd name="connsiteX56" fmla="*/ 1149927 w 3221181"/>
              <a:gd name="connsiteY56" fmla="*/ 2396836 h 5964382"/>
              <a:gd name="connsiteX57" fmla="*/ 1108363 w 3221181"/>
              <a:gd name="connsiteY57" fmla="*/ 2424546 h 5964382"/>
              <a:gd name="connsiteX58" fmla="*/ 1011381 w 3221181"/>
              <a:gd name="connsiteY58" fmla="*/ 2466109 h 5964382"/>
              <a:gd name="connsiteX59" fmla="*/ 928254 w 3221181"/>
              <a:gd name="connsiteY59" fmla="*/ 2500746 h 5964382"/>
              <a:gd name="connsiteX60" fmla="*/ 858981 w 3221181"/>
              <a:gd name="connsiteY60" fmla="*/ 2528455 h 5964382"/>
              <a:gd name="connsiteX61" fmla="*/ 810491 w 3221181"/>
              <a:gd name="connsiteY61" fmla="*/ 2556164 h 5964382"/>
              <a:gd name="connsiteX62" fmla="*/ 762000 w 3221181"/>
              <a:gd name="connsiteY62" fmla="*/ 2583873 h 5964382"/>
              <a:gd name="connsiteX63" fmla="*/ 741218 w 3221181"/>
              <a:gd name="connsiteY63" fmla="*/ 2618509 h 5964382"/>
              <a:gd name="connsiteX64" fmla="*/ 734291 w 3221181"/>
              <a:gd name="connsiteY64" fmla="*/ 2646218 h 5964382"/>
              <a:gd name="connsiteX65" fmla="*/ 713509 w 3221181"/>
              <a:gd name="connsiteY65" fmla="*/ 2673927 h 5964382"/>
              <a:gd name="connsiteX66" fmla="*/ 706581 w 3221181"/>
              <a:gd name="connsiteY66" fmla="*/ 2687782 h 5964382"/>
              <a:gd name="connsiteX67" fmla="*/ 1205346 w 3221181"/>
              <a:gd name="connsiteY67" fmla="*/ 4107873 h 5964382"/>
              <a:gd name="connsiteX68" fmla="*/ 1108364 w 3221181"/>
              <a:gd name="connsiteY68" fmla="*/ 4412674 h 5964382"/>
              <a:gd name="connsiteX69" fmla="*/ 0 w 3221181"/>
              <a:gd name="connsiteY69" fmla="*/ 5964382 h 5964382"/>
              <a:gd name="connsiteX0" fmla="*/ 3193472 w 3221181"/>
              <a:gd name="connsiteY0" fmla="*/ 0 h 5964382"/>
              <a:gd name="connsiteX1" fmla="*/ 3200400 w 3221181"/>
              <a:gd name="connsiteY1" fmla="*/ 41564 h 5964382"/>
              <a:gd name="connsiteX2" fmla="*/ 3207327 w 3221181"/>
              <a:gd name="connsiteY2" fmla="*/ 62346 h 5964382"/>
              <a:gd name="connsiteX3" fmla="*/ 3221181 w 3221181"/>
              <a:gd name="connsiteY3" fmla="*/ 193964 h 5964382"/>
              <a:gd name="connsiteX4" fmla="*/ 3207327 w 3221181"/>
              <a:gd name="connsiteY4" fmla="*/ 311727 h 5964382"/>
              <a:gd name="connsiteX5" fmla="*/ 3186545 w 3221181"/>
              <a:gd name="connsiteY5" fmla="*/ 387927 h 5964382"/>
              <a:gd name="connsiteX6" fmla="*/ 3179618 w 3221181"/>
              <a:gd name="connsiteY6" fmla="*/ 422564 h 5964382"/>
              <a:gd name="connsiteX7" fmla="*/ 3151909 w 3221181"/>
              <a:gd name="connsiteY7" fmla="*/ 491836 h 5964382"/>
              <a:gd name="connsiteX8" fmla="*/ 3124200 w 3221181"/>
              <a:gd name="connsiteY8" fmla="*/ 554182 h 5964382"/>
              <a:gd name="connsiteX9" fmla="*/ 3117272 w 3221181"/>
              <a:gd name="connsiteY9" fmla="*/ 588818 h 5964382"/>
              <a:gd name="connsiteX10" fmla="*/ 3089563 w 3221181"/>
              <a:gd name="connsiteY10" fmla="*/ 602673 h 5964382"/>
              <a:gd name="connsiteX11" fmla="*/ 3061854 w 3221181"/>
              <a:gd name="connsiteY11" fmla="*/ 630382 h 5964382"/>
              <a:gd name="connsiteX12" fmla="*/ 3048000 w 3221181"/>
              <a:gd name="connsiteY12" fmla="*/ 651164 h 5964382"/>
              <a:gd name="connsiteX13" fmla="*/ 3006436 w 3221181"/>
              <a:gd name="connsiteY13" fmla="*/ 692727 h 5964382"/>
              <a:gd name="connsiteX14" fmla="*/ 2985654 w 3221181"/>
              <a:gd name="connsiteY14" fmla="*/ 713509 h 5964382"/>
              <a:gd name="connsiteX15" fmla="*/ 2964872 w 3221181"/>
              <a:gd name="connsiteY15" fmla="*/ 727364 h 5964382"/>
              <a:gd name="connsiteX16" fmla="*/ 2895600 w 3221181"/>
              <a:gd name="connsiteY16" fmla="*/ 782782 h 5964382"/>
              <a:gd name="connsiteX17" fmla="*/ 2750127 w 3221181"/>
              <a:gd name="connsiteY17" fmla="*/ 886691 h 5964382"/>
              <a:gd name="connsiteX18" fmla="*/ 2583872 w 3221181"/>
              <a:gd name="connsiteY18" fmla="*/ 983673 h 5964382"/>
              <a:gd name="connsiteX19" fmla="*/ 2556163 w 3221181"/>
              <a:gd name="connsiteY19" fmla="*/ 1011382 h 5964382"/>
              <a:gd name="connsiteX20" fmla="*/ 2500745 w 3221181"/>
              <a:gd name="connsiteY20" fmla="*/ 1046018 h 5964382"/>
              <a:gd name="connsiteX21" fmla="*/ 2410691 w 3221181"/>
              <a:gd name="connsiteY21" fmla="*/ 1143000 h 5964382"/>
              <a:gd name="connsiteX22" fmla="*/ 2376054 w 3221181"/>
              <a:gd name="connsiteY22" fmla="*/ 1170709 h 5964382"/>
              <a:gd name="connsiteX23" fmla="*/ 2327563 w 3221181"/>
              <a:gd name="connsiteY23" fmla="*/ 1205346 h 5964382"/>
              <a:gd name="connsiteX24" fmla="*/ 2237509 w 3221181"/>
              <a:gd name="connsiteY24" fmla="*/ 1288473 h 5964382"/>
              <a:gd name="connsiteX25" fmla="*/ 2182091 w 3221181"/>
              <a:gd name="connsiteY25" fmla="*/ 1330036 h 5964382"/>
              <a:gd name="connsiteX26" fmla="*/ 2147454 w 3221181"/>
              <a:gd name="connsiteY26" fmla="*/ 1357746 h 5964382"/>
              <a:gd name="connsiteX27" fmla="*/ 2112818 w 3221181"/>
              <a:gd name="connsiteY27" fmla="*/ 1406236 h 5964382"/>
              <a:gd name="connsiteX28" fmla="*/ 2092036 w 3221181"/>
              <a:gd name="connsiteY28" fmla="*/ 1427018 h 5964382"/>
              <a:gd name="connsiteX29" fmla="*/ 2078181 w 3221181"/>
              <a:gd name="connsiteY29" fmla="*/ 1454727 h 5964382"/>
              <a:gd name="connsiteX30" fmla="*/ 2071254 w 3221181"/>
              <a:gd name="connsiteY30" fmla="*/ 1475509 h 5964382"/>
              <a:gd name="connsiteX31" fmla="*/ 1981200 w 3221181"/>
              <a:gd name="connsiteY31" fmla="*/ 1510146 h 5964382"/>
              <a:gd name="connsiteX32" fmla="*/ 1967345 w 3221181"/>
              <a:gd name="connsiteY32" fmla="*/ 1530927 h 5964382"/>
              <a:gd name="connsiteX33" fmla="*/ 1925781 w 3221181"/>
              <a:gd name="connsiteY33" fmla="*/ 1600200 h 5964382"/>
              <a:gd name="connsiteX34" fmla="*/ 1905000 w 3221181"/>
              <a:gd name="connsiteY34" fmla="*/ 1620982 h 5964382"/>
              <a:gd name="connsiteX35" fmla="*/ 1891145 w 3221181"/>
              <a:gd name="connsiteY35" fmla="*/ 1641764 h 5964382"/>
              <a:gd name="connsiteX36" fmla="*/ 1863436 w 3221181"/>
              <a:gd name="connsiteY36" fmla="*/ 1662546 h 5964382"/>
              <a:gd name="connsiteX37" fmla="*/ 1828800 w 3221181"/>
              <a:gd name="connsiteY37" fmla="*/ 1683327 h 5964382"/>
              <a:gd name="connsiteX38" fmla="*/ 1808018 w 3221181"/>
              <a:gd name="connsiteY38" fmla="*/ 1697182 h 5964382"/>
              <a:gd name="connsiteX39" fmla="*/ 1745672 w 3221181"/>
              <a:gd name="connsiteY39" fmla="*/ 1766455 h 5964382"/>
              <a:gd name="connsiteX40" fmla="*/ 1717963 w 3221181"/>
              <a:gd name="connsiteY40" fmla="*/ 1794164 h 5964382"/>
              <a:gd name="connsiteX41" fmla="*/ 1697181 w 3221181"/>
              <a:gd name="connsiteY41" fmla="*/ 1808018 h 5964382"/>
              <a:gd name="connsiteX42" fmla="*/ 1662545 w 3221181"/>
              <a:gd name="connsiteY42" fmla="*/ 1849582 h 5964382"/>
              <a:gd name="connsiteX43" fmla="*/ 1607127 w 3221181"/>
              <a:gd name="connsiteY43" fmla="*/ 1898073 h 5964382"/>
              <a:gd name="connsiteX44" fmla="*/ 1565563 w 3221181"/>
              <a:gd name="connsiteY44" fmla="*/ 1946564 h 5964382"/>
              <a:gd name="connsiteX45" fmla="*/ 1530927 w 3221181"/>
              <a:gd name="connsiteY45" fmla="*/ 1967346 h 5964382"/>
              <a:gd name="connsiteX46" fmla="*/ 1489363 w 3221181"/>
              <a:gd name="connsiteY46" fmla="*/ 2022764 h 5964382"/>
              <a:gd name="connsiteX47" fmla="*/ 1482436 w 3221181"/>
              <a:gd name="connsiteY47" fmla="*/ 2043546 h 5964382"/>
              <a:gd name="connsiteX48" fmla="*/ 1433945 w 3221181"/>
              <a:gd name="connsiteY48" fmla="*/ 2105891 h 5964382"/>
              <a:gd name="connsiteX49" fmla="*/ 1399309 w 3221181"/>
              <a:gd name="connsiteY49" fmla="*/ 2154382 h 5964382"/>
              <a:gd name="connsiteX50" fmla="*/ 1357745 w 3221181"/>
              <a:gd name="connsiteY50" fmla="*/ 2202873 h 5964382"/>
              <a:gd name="connsiteX51" fmla="*/ 1336963 w 3221181"/>
              <a:gd name="connsiteY51" fmla="*/ 2230582 h 5964382"/>
              <a:gd name="connsiteX52" fmla="*/ 1288472 w 3221181"/>
              <a:gd name="connsiteY52" fmla="*/ 2265218 h 5964382"/>
              <a:gd name="connsiteX53" fmla="*/ 1246909 w 3221181"/>
              <a:gd name="connsiteY53" fmla="*/ 2320636 h 5964382"/>
              <a:gd name="connsiteX54" fmla="*/ 1233054 w 3221181"/>
              <a:gd name="connsiteY54" fmla="*/ 2341418 h 5964382"/>
              <a:gd name="connsiteX55" fmla="*/ 1177636 w 3221181"/>
              <a:gd name="connsiteY55" fmla="*/ 2382982 h 5964382"/>
              <a:gd name="connsiteX56" fmla="*/ 1149927 w 3221181"/>
              <a:gd name="connsiteY56" fmla="*/ 2396836 h 5964382"/>
              <a:gd name="connsiteX57" fmla="*/ 1108363 w 3221181"/>
              <a:gd name="connsiteY57" fmla="*/ 2424546 h 5964382"/>
              <a:gd name="connsiteX58" fmla="*/ 1011381 w 3221181"/>
              <a:gd name="connsiteY58" fmla="*/ 2466109 h 5964382"/>
              <a:gd name="connsiteX59" fmla="*/ 928254 w 3221181"/>
              <a:gd name="connsiteY59" fmla="*/ 2500746 h 5964382"/>
              <a:gd name="connsiteX60" fmla="*/ 858981 w 3221181"/>
              <a:gd name="connsiteY60" fmla="*/ 2528455 h 5964382"/>
              <a:gd name="connsiteX61" fmla="*/ 810491 w 3221181"/>
              <a:gd name="connsiteY61" fmla="*/ 2556164 h 5964382"/>
              <a:gd name="connsiteX62" fmla="*/ 762000 w 3221181"/>
              <a:gd name="connsiteY62" fmla="*/ 2583873 h 5964382"/>
              <a:gd name="connsiteX63" fmla="*/ 741218 w 3221181"/>
              <a:gd name="connsiteY63" fmla="*/ 2618509 h 5964382"/>
              <a:gd name="connsiteX64" fmla="*/ 734291 w 3221181"/>
              <a:gd name="connsiteY64" fmla="*/ 2646218 h 5964382"/>
              <a:gd name="connsiteX65" fmla="*/ 713509 w 3221181"/>
              <a:gd name="connsiteY65" fmla="*/ 2673927 h 5964382"/>
              <a:gd name="connsiteX66" fmla="*/ 706581 w 3221181"/>
              <a:gd name="connsiteY66" fmla="*/ 2687782 h 5964382"/>
              <a:gd name="connsiteX67" fmla="*/ 1205346 w 3221181"/>
              <a:gd name="connsiteY67" fmla="*/ 4107873 h 5964382"/>
              <a:gd name="connsiteX68" fmla="*/ 1108364 w 3221181"/>
              <a:gd name="connsiteY68" fmla="*/ 4412674 h 5964382"/>
              <a:gd name="connsiteX69" fmla="*/ 0 w 3221181"/>
              <a:gd name="connsiteY69" fmla="*/ 5964382 h 5964382"/>
              <a:gd name="connsiteX0" fmla="*/ 3193472 w 3221181"/>
              <a:gd name="connsiteY0" fmla="*/ 0 h 5964382"/>
              <a:gd name="connsiteX1" fmla="*/ 3200400 w 3221181"/>
              <a:gd name="connsiteY1" fmla="*/ 41564 h 5964382"/>
              <a:gd name="connsiteX2" fmla="*/ 3207327 w 3221181"/>
              <a:gd name="connsiteY2" fmla="*/ 62346 h 5964382"/>
              <a:gd name="connsiteX3" fmla="*/ 3221181 w 3221181"/>
              <a:gd name="connsiteY3" fmla="*/ 193964 h 5964382"/>
              <a:gd name="connsiteX4" fmla="*/ 3207327 w 3221181"/>
              <a:gd name="connsiteY4" fmla="*/ 311727 h 5964382"/>
              <a:gd name="connsiteX5" fmla="*/ 3186545 w 3221181"/>
              <a:gd name="connsiteY5" fmla="*/ 387927 h 5964382"/>
              <a:gd name="connsiteX6" fmla="*/ 3179618 w 3221181"/>
              <a:gd name="connsiteY6" fmla="*/ 422564 h 5964382"/>
              <a:gd name="connsiteX7" fmla="*/ 3151909 w 3221181"/>
              <a:gd name="connsiteY7" fmla="*/ 491836 h 5964382"/>
              <a:gd name="connsiteX8" fmla="*/ 3124200 w 3221181"/>
              <a:gd name="connsiteY8" fmla="*/ 554182 h 5964382"/>
              <a:gd name="connsiteX9" fmla="*/ 3117272 w 3221181"/>
              <a:gd name="connsiteY9" fmla="*/ 588818 h 5964382"/>
              <a:gd name="connsiteX10" fmla="*/ 3089563 w 3221181"/>
              <a:gd name="connsiteY10" fmla="*/ 602673 h 5964382"/>
              <a:gd name="connsiteX11" fmla="*/ 3061854 w 3221181"/>
              <a:gd name="connsiteY11" fmla="*/ 630382 h 5964382"/>
              <a:gd name="connsiteX12" fmla="*/ 3048000 w 3221181"/>
              <a:gd name="connsiteY12" fmla="*/ 651164 h 5964382"/>
              <a:gd name="connsiteX13" fmla="*/ 3006436 w 3221181"/>
              <a:gd name="connsiteY13" fmla="*/ 692727 h 5964382"/>
              <a:gd name="connsiteX14" fmla="*/ 2985654 w 3221181"/>
              <a:gd name="connsiteY14" fmla="*/ 713509 h 5964382"/>
              <a:gd name="connsiteX15" fmla="*/ 2964872 w 3221181"/>
              <a:gd name="connsiteY15" fmla="*/ 727364 h 5964382"/>
              <a:gd name="connsiteX16" fmla="*/ 2895600 w 3221181"/>
              <a:gd name="connsiteY16" fmla="*/ 782782 h 5964382"/>
              <a:gd name="connsiteX17" fmla="*/ 2750127 w 3221181"/>
              <a:gd name="connsiteY17" fmla="*/ 886691 h 5964382"/>
              <a:gd name="connsiteX18" fmla="*/ 2583872 w 3221181"/>
              <a:gd name="connsiteY18" fmla="*/ 983673 h 5964382"/>
              <a:gd name="connsiteX19" fmla="*/ 2556163 w 3221181"/>
              <a:gd name="connsiteY19" fmla="*/ 1011382 h 5964382"/>
              <a:gd name="connsiteX20" fmla="*/ 2500745 w 3221181"/>
              <a:gd name="connsiteY20" fmla="*/ 1046018 h 5964382"/>
              <a:gd name="connsiteX21" fmla="*/ 2410691 w 3221181"/>
              <a:gd name="connsiteY21" fmla="*/ 1143000 h 5964382"/>
              <a:gd name="connsiteX22" fmla="*/ 2376054 w 3221181"/>
              <a:gd name="connsiteY22" fmla="*/ 1170709 h 5964382"/>
              <a:gd name="connsiteX23" fmla="*/ 2327563 w 3221181"/>
              <a:gd name="connsiteY23" fmla="*/ 1205346 h 5964382"/>
              <a:gd name="connsiteX24" fmla="*/ 2237509 w 3221181"/>
              <a:gd name="connsiteY24" fmla="*/ 1288473 h 5964382"/>
              <a:gd name="connsiteX25" fmla="*/ 2182091 w 3221181"/>
              <a:gd name="connsiteY25" fmla="*/ 1330036 h 5964382"/>
              <a:gd name="connsiteX26" fmla="*/ 2147454 w 3221181"/>
              <a:gd name="connsiteY26" fmla="*/ 1357746 h 5964382"/>
              <a:gd name="connsiteX27" fmla="*/ 2112818 w 3221181"/>
              <a:gd name="connsiteY27" fmla="*/ 1406236 h 5964382"/>
              <a:gd name="connsiteX28" fmla="*/ 2092036 w 3221181"/>
              <a:gd name="connsiteY28" fmla="*/ 1427018 h 5964382"/>
              <a:gd name="connsiteX29" fmla="*/ 2078181 w 3221181"/>
              <a:gd name="connsiteY29" fmla="*/ 1454727 h 5964382"/>
              <a:gd name="connsiteX30" fmla="*/ 2071254 w 3221181"/>
              <a:gd name="connsiteY30" fmla="*/ 1475509 h 5964382"/>
              <a:gd name="connsiteX31" fmla="*/ 1981200 w 3221181"/>
              <a:gd name="connsiteY31" fmla="*/ 1510146 h 5964382"/>
              <a:gd name="connsiteX32" fmla="*/ 1967345 w 3221181"/>
              <a:gd name="connsiteY32" fmla="*/ 1530927 h 5964382"/>
              <a:gd name="connsiteX33" fmla="*/ 1925781 w 3221181"/>
              <a:gd name="connsiteY33" fmla="*/ 1600200 h 5964382"/>
              <a:gd name="connsiteX34" fmla="*/ 1905000 w 3221181"/>
              <a:gd name="connsiteY34" fmla="*/ 1620982 h 5964382"/>
              <a:gd name="connsiteX35" fmla="*/ 1891145 w 3221181"/>
              <a:gd name="connsiteY35" fmla="*/ 1641764 h 5964382"/>
              <a:gd name="connsiteX36" fmla="*/ 1863436 w 3221181"/>
              <a:gd name="connsiteY36" fmla="*/ 1662546 h 5964382"/>
              <a:gd name="connsiteX37" fmla="*/ 1828800 w 3221181"/>
              <a:gd name="connsiteY37" fmla="*/ 1683327 h 5964382"/>
              <a:gd name="connsiteX38" fmla="*/ 1808018 w 3221181"/>
              <a:gd name="connsiteY38" fmla="*/ 1697182 h 5964382"/>
              <a:gd name="connsiteX39" fmla="*/ 1745672 w 3221181"/>
              <a:gd name="connsiteY39" fmla="*/ 1766455 h 5964382"/>
              <a:gd name="connsiteX40" fmla="*/ 1717963 w 3221181"/>
              <a:gd name="connsiteY40" fmla="*/ 1794164 h 5964382"/>
              <a:gd name="connsiteX41" fmla="*/ 1697181 w 3221181"/>
              <a:gd name="connsiteY41" fmla="*/ 1808018 h 5964382"/>
              <a:gd name="connsiteX42" fmla="*/ 1662545 w 3221181"/>
              <a:gd name="connsiteY42" fmla="*/ 1849582 h 5964382"/>
              <a:gd name="connsiteX43" fmla="*/ 1607127 w 3221181"/>
              <a:gd name="connsiteY43" fmla="*/ 1898073 h 5964382"/>
              <a:gd name="connsiteX44" fmla="*/ 1565563 w 3221181"/>
              <a:gd name="connsiteY44" fmla="*/ 1946564 h 5964382"/>
              <a:gd name="connsiteX45" fmla="*/ 1530927 w 3221181"/>
              <a:gd name="connsiteY45" fmla="*/ 1967346 h 5964382"/>
              <a:gd name="connsiteX46" fmla="*/ 1489363 w 3221181"/>
              <a:gd name="connsiteY46" fmla="*/ 2022764 h 5964382"/>
              <a:gd name="connsiteX47" fmla="*/ 1482436 w 3221181"/>
              <a:gd name="connsiteY47" fmla="*/ 2043546 h 5964382"/>
              <a:gd name="connsiteX48" fmla="*/ 1433945 w 3221181"/>
              <a:gd name="connsiteY48" fmla="*/ 2105891 h 5964382"/>
              <a:gd name="connsiteX49" fmla="*/ 1399309 w 3221181"/>
              <a:gd name="connsiteY49" fmla="*/ 2154382 h 5964382"/>
              <a:gd name="connsiteX50" fmla="*/ 1357745 w 3221181"/>
              <a:gd name="connsiteY50" fmla="*/ 2202873 h 5964382"/>
              <a:gd name="connsiteX51" fmla="*/ 1336963 w 3221181"/>
              <a:gd name="connsiteY51" fmla="*/ 2230582 h 5964382"/>
              <a:gd name="connsiteX52" fmla="*/ 1288472 w 3221181"/>
              <a:gd name="connsiteY52" fmla="*/ 2265218 h 5964382"/>
              <a:gd name="connsiteX53" fmla="*/ 1246909 w 3221181"/>
              <a:gd name="connsiteY53" fmla="*/ 2320636 h 5964382"/>
              <a:gd name="connsiteX54" fmla="*/ 1233054 w 3221181"/>
              <a:gd name="connsiteY54" fmla="*/ 2341418 h 5964382"/>
              <a:gd name="connsiteX55" fmla="*/ 1177636 w 3221181"/>
              <a:gd name="connsiteY55" fmla="*/ 2382982 h 5964382"/>
              <a:gd name="connsiteX56" fmla="*/ 1149927 w 3221181"/>
              <a:gd name="connsiteY56" fmla="*/ 2396836 h 5964382"/>
              <a:gd name="connsiteX57" fmla="*/ 1108363 w 3221181"/>
              <a:gd name="connsiteY57" fmla="*/ 2424546 h 5964382"/>
              <a:gd name="connsiteX58" fmla="*/ 1011381 w 3221181"/>
              <a:gd name="connsiteY58" fmla="*/ 2466109 h 5964382"/>
              <a:gd name="connsiteX59" fmla="*/ 928254 w 3221181"/>
              <a:gd name="connsiteY59" fmla="*/ 2500746 h 5964382"/>
              <a:gd name="connsiteX60" fmla="*/ 858981 w 3221181"/>
              <a:gd name="connsiteY60" fmla="*/ 2528455 h 5964382"/>
              <a:gd name="connsiteX61" fmla="*/ 810491 w 3221181"/>
              <a:gd name="connsiteY61" fmla="*/ 2556164 h 5964382"/>
              <a:gd name="connsiteX62" fmla="*/ 762000 w 3221181"/>
              <a:gd name="connsiteY62" fmla="*/ 2583873 h 5964382"/>
              <a:gd name="connsiteX63" fmla="*/ 741218 w 3221181"/>
              <a:gd name="connsiteY63" fmla="*/ 2618509 h 5964382"/>
              <a:gd name="connsiteX64" fmla="*/ 734291 w 3221181"/>
              <a:gd name="connsiteY64" fmla="*/ 2646218 h 5964382"/>
              <a:gd name="connsiteX65" fmla="*/ 713509 w 3221181"/>
              <a:gd name="connsiteY65" fmla="*/ 2673927 h 5964382"/>
              <a:gd name="connsiteX66" fmla="*/ 706581 w 3221181"/>
              <a:gd name="connsiteY66" fmla="*/ 2687782 h 5964382"/>
              <a:gd name="connsiteX67" fmla="*/ 1219201 w 3221181"/>
              <a:gd name="connsiteY67" fmla="*/ 4080164 h 5964382"/>
              <a:gd name="connsiteX68" fmla="*/ 1108364 w 3221181"/>
              <a:gd name="connsiteY68" fmla="*/ 4412674 h 5964382"/>
              <a:gd name="connsiteX69" fmla="*/ 0 w 3221181"/>
              <a:gd name="connsiteY69" fmla="*/ 5964382 h 5964382"/>
              <a:gd name="connsiteX0" fmla="*/ 3193472 w 3221181"/>
              <a:gd name="connsiteY0" fmla="*/ 0 h 5964382"/>
              <a:gd name="connsiteX1" fmla="*/ 3200400 w 3221181"/>
              <a:gd name="connsiteY1" fmla="*/ 41564 h 5964382"/>
              <a:gd name="connsiteX2" fmla="*/ 3207327 w 3221181"/>
              <a:gd name="connsiteY2" fmla="*/ 62346 h 5964382"/>
              <a:gd name="connsiteX3" fmla="*/ 3221181 w 3221181"/>
              <a:gd name="connsiteY3" fmla="*/ 193964 h 5964382"/>
              <a:gd name="connsiteX4" fmla="*/ 3207327 w 3221181"/>
              <a:gd name="connsiteY4" fmla="*/ 311727 h 5964382"/>
              <a:gd name="connsiteX5" fmla="*/ 3186545 w 3221181"/>
              <a:gd name="connsiteY5" fmla="*/ 387927 h 5964382"/>
              <a:gd name="connsiteX6" fmla="*/ 3179618 w 3221181"/>
              <a:gd name="connsiteY6" fmla="*/ 422564 h 5964382"/>
              <a:gd name="connsiteX7" fmla="*/ 3151909 w 3221181"/>
              <a:gd name="connsiteY7" fmla="*/ 491836 h 5964382"/>
              <a:gd name="connsiteX8" fmla="*/ 3124200 w 3221181"/>
              <a:gd name="connsiteY8" fmla="*/ 554182 h 5964382"/>
              <a:gd name="connsiteX9" fmla="*/ 3117272 w 3221181"/>
              <a:gd name="connsiteY9" fmla="*/ 588818 h 5964382"/>
              <a:gd name="connsiteX10" fmla="*/ 3089563 w 3221181"/>
              <a:gd name="connsiteY10" fmla="*/ 602673 h 5964382"/>
              <a:gd name="connsiteX11" fmla="*/ 3061854 w 3221181"/>
              <a:gd name="connsiteY11" fmla="*/ 630382 h 5964382"/>
              <a:gd name="connsiteX12" fmla="*/ 3048000 w 3221181"/>
              <a:gd name="connsiteY12" fmla="*/ 651164 h 5964382"/>
              <a:gd name="connsiteX13" fmla="*/ 3006436 w 3221181"/>
              <a:gd name="connsiteY13" fmla="*/ 692727 h 5964382"/>
              <a:gd name="connsiteX14" fmla="*/ 2985654 w 3221181"/>
              <a:gd name="connsiteY14" fmla="*/ 713509 h 5964382"/>
              <a:gd name="connsiteX15" fmla="*/ 2964872 w 3221181"/>
              <a:gd name="connsiteY15" fmla="*/ 727364 h 5964382"/>
              <a:gd name="connsiteX16" fmla="*/ 2895600 w 3221181"/>
              <a:gd name="connsiteY16" fmla="*/ 782782 h 5964382"/>
              <a:gd name="connsiteX17" fmla="*/ 2750127 w 3221181"/>
              <a:gd name="connsiteY17" fmla="*/ 886691 h 5964382"/>
              <a:gd name="connsiteX18" fmla="*/ 2583872 w 3221181"/>
              <a:gd name="connsiteY18" fmla="*/ 983673 h 5964382"/>
              <a:gd name="connsiteX19" fmla="*/ 2556163 w 3221181"/>
              <a:gd name="connsiteY19" fmla="*/ 1011382 h 5964382"/>
              <a:gd name="connsiteX20" fmla="*/ 2500745 w 3221181"/>
              <a:gd name="connsiteY20" fmla="*/ 1046018 h 5964382"/>
              <a:gd name="connsiteX21" fmla="*/ 2410691 w 3221181"/>
              <a:gd name="connsiteY21" fmla="*/ 1143000 h 5964382"/>
              <a:gd name="connsiteX22" fmla="*/ 2376054 w 3221181"/>
              <a:gd name="connsiteY22" fmla="*/ 1170709 h 5964382"/>
              <a:gd name="connsiteX23" fmla="*/ 2327563 w 3221181"/>
              <a:gd name="connsiteY23" fmla="*/ 1205346 h 5964382"/>
              <a:gd name="connsiteX24" fmla="*/ 2237509 w 3221181"/>
              <a:gd name="connsiteY24" fmla="*/ 1288473 h 5964382"/>
              <a:gd name="connsiteX25" fmla="*/ 2182091 w 3221181"/>
              <a:gd name="connsiteY25" fmla="*/ 1330036 h 5964382"/>
              <a:gd name="connsiteX26" fmla="*/ 2147454 w 3221181"/>
              <a:gd name="connsiteY26" fmla="*/ 1357746 h 5964382"/>
              <a:gd name="connsiteX27" fmla="*/ 2112818 w 3221181"/>
              <a:gd name="connsiteY27" fmla="*/ 1406236 h 5964382"/>
              <a:gd name="connsiteX28" fmla="*/ 2092036 w 3221181"/>
              <a:gd name="connsiteY28" fmla="*/ 1427018 h 5964382"/>
              <a:gd name="connsiteX29" fmla="*/ 2078181 w 3221181"/>
              <a:gd name="connsiteY29" fmla="*/ 1454727 h 5964382"/>
              <a:gd name="connsiteX30" fmla="*/ 2071254 w 3221181"/>
              <a:gd name="connsiteY30" fmla="*/ 1475509 h 5964382"/>
              <a:gd name="connsiteX31" fmla="*/ 1981200 w 3221181"/>
              <a:gd name="connsiteY31" fmla="*/ 1510146 h 5964382"/>
              <a:gd name="connsiteX32" fmla="*/ 1967345 w 3221181"/>
              <a:gd name="connsiteY32" fmla="*/ 1530927 h 5964382"/>
              <a:gd name="connsiteX33" fmla="*/ 1925781 w 3221181"/>
              <a:gd name="connsiteY33" fmla="*/ 1600200 h 5964382"/>
              <a:gd name="connsiteX34" fmla="*/ 1905000 w 3221181"/>
              <a:gd name="connsiteY34" fmla="*/ 1620982 h 5964382"/>
              <a:gd name="connsiteX35" fmla="*/ 1891145 w 3221181"/>
              <a:gd name="connsiteY35" fmla="*/ 1641764 h 5964382"/>
              <a:gd name="connsiteX36" fmla="*/ 1863436 w 3221181"/>
              <a:gd name="connsiteY36" fmla="*/ 1662546 h 5964382"/>
              <a:gd name="connsiteX37" fmla="*/ 1828800 w 3221181"/>
              <a:gd name="connsiteY37" fmla="*/ 1683327 h 5964382"/>
              <a:gd name="connsiteX38" fmla="*/ 1808018 w 3221181"/>
              <a:gd name="connsiteY38" fmla="*/ 1697182 h 5964382"/>
              <a:gd name="connsiteX39" fmla="*/ 1745672 w 3221181"/>
              <a:gd name="connsiteY39" fmla="*/ 1766455 h 5964382"/>
              <a:gd name="connsiteX40" fmla="*/ 1717963 w 3221181"/>
              <a:gd name="connsiteY40" fmla="*/ 1794164 h 5964382"/>
              <a:gd name="connsiteX41" fmla="*/ 1697181 w 3221181"/>
              <a:gd name="connsiteY41" fmla="*/ 1808018 h 5964382"/>
              <a:gd name="connsiteX42" fmla="*/ 1662545 w 3221181"/>
              <a:gd name="connsiteY42" fmla="*/ 1849582 h 5964382"/>
              <a:gd name="connsiteX43" fmla="*/ 1607127 w 3221181"/>
              <a:gd name="connsiteY43" fmla="*/ 1898073 h 5964382"/>
              <a:gd name="connsiteX44" fmla="*/ 1565563 w 3221181"/>
              <a:gd name="connsiteY44" fmla="*/ 1946564 h 5964382"/>
              <a:gd name="connsiteX45" fmla="*/ 1530927 w 3221181"/>
              <a:gd name="connsiteY45" fmla="*/ 1967346 h 5964382"/>
              <a:gd name="connsiteX46" fmla="*/ 1489363 w 3221181"/>
              <a:gd name="connsiteY46" fmla="*/ 2022764 h 5964382"/>
              <a:gd name="connsiteX47" fmla="*/ 1482436 w 3221181"/>
              <a:gd name="connsiteY47" fmla="*/ 2043546 h 5964382"/>
              <a:gd name="connsiteX48" fmla="*/ 1433945 w 3221181"/>
              <a:gd name="connsiteY48" fmla="*/ 2105891 h 5964382"/>
              <a:gd name="connsiteX49" fmla="*/ 1399309 w 3221181"/>
              <a:gd name="connsiteY49" fmla="*/ 2154382 h 5964382"/>
              <a:gd name="connsiteX50" fmla="*/ 1357745 w 3221181"/>
              <a:gd name="connsiteY50" fmla="*/ 2202873 h 5964382"/>
              <a:gd name="connsiteX51" fmla="*/ 1336963 w 3221181"/>
              <a:gd name="connsiteY51" fmla="*/ 2230582 h 5964382"/>
              <a:gd name="connsiteX52" fmla="*/ 1288472 w 3221181"/>
              <a:gd name="connsiteY52" fmla="*/ 2265218 h 5964382"/>
              <a:gd name="connsiteX53" fmla="*/ 1246909 w 3221181"/>
              <a:gd name="connsiteY53" fmla="*/ 2320636 h 5964382"/>
              <a:gd name="connsiteX54" fmla="*/ 1233054 w 3221181"/>
              <a:gd name="connsiteY54" fmla="*/ 2341418 h 5964382"/>
              <a:gd name="connsiteX55" fmla="*/ 1177636 w 3221181"/>
              <a:gd name="connsiteY55" fmla="*/ 2382982 h 5964382"/>
              <a:gd name="connsiteX56" fmla="*/ 1149927 w 3221181"/>
              <a:gd name="connsiteY56" fmla="*/ 2396836 h 5964382"/>
              <a:gd name="connsiteX57" fmla="*/ 1108363 w 3221181"/>
              <a:gd name="connsiteY57" fmla="*/ 2424546 h 5964382"/>
              <a:gd name="connsiteX58" fmla="*/ 1011381 w 3221181"/>
              <a:gd name="connsiteY58" fmla="*/ 2466109 h 5964382"/>
              <a:gd name="connsiteX59" fmla="*/ 928254 w 3221181"/>
              <a:gd name="connsiteY59" fmla="*/ 2500746 h 5964382"/>
              <a:gd name="connsiteX60" fmla="*/ 858981 w 3221181"/>
              <a:gd name="connsiteY60" fmla="*/ 2528455 h 5964382"/>
              <a:gd name="connsiteX61" fmla="*/ 810491 w 3221181"/>
              <a:gd name="connsiteY61" fmla="*/ 2556164 h 5964382"/>
              <a:gd name="connsiteX62" fmla="*/ 762000 w 3221181"/>
              <a:gd name="connsiteY62" fmla="*/ 2583873 h 5964382"/>
              <a:gd name="connsiteX63" fmla="*/ 741218 w 3221181"/>
              <a:gd name="connsiteY63" fmla="*/ 2618509 h 5964382"/>
              <a:gd name="connsiteX64" fmla="*/ 734291 w 3221181"/>
              <a:gd name="connsiteY64" fmla="*/ 2646218 h 5964382"/>
              <a:gd name="connsiteX65" fmla="*/ 713509 w 3221181"/>
              <a:gd name="connsiteY65" fmla="*/ 2673927 h 5964382"/>
              <a:gd name="connsiteX66" fmla="*/ 706581 w 3221181"/>
              <a:gd name="connsiteY66" fmla="*/ 2687782 h 5964382"/>
              <a:gd name="connsiteX67" fmla="*/ 1219201 w 3221181"/>
              <a:gd name="connsiteY67" fmla="*/ 4080164 h 5964382"/>
              <a:gd name="connsiteX68" fmla="*/ 1108364 w 3221181"/>
              <a:gd name="connsiteY68" fmla="*/ 4412674 h 5964382"/>
              <a:gd name="connsiteX69" fmla="*/ 0 w 3221181"/>
              <a:gd name="connsiteY69" fmla="*/ 5964382 h 5964382"/>
              <a:gd name="connsiteX0" fmla="*/ 3193472 w 3221181"/>
              <a:gd name="connsiteY0" fmla="*/ 0 h 5964382"/>
              <a:gd name="connsiteX1" fmla="*/ 3200400 w 3221181"/>
              <a:gd name="connsiteY1" fmla="*/ 41564 h 5964382"/>
              <a:gd name="connsiteX2" fmla="*/ 3207327 w 3221181"/>
              <a:gd name="connsiteY2" fmla="*/ 62346 h 5964382"/>
              <a:gd name="connsiteX3" fmla="*/ 3221181 w 3221181"/>
              <a:gd name="connsiteY3" fmla="*/ 193964 h 5964382"/>
              <a:gd name="connsiteX4" fmla="*/ 3207327 w 3221181"/>
              <a:gd name="connsiteY4" fmla="*/ 311727 h 5964382"/>
              <a:gd name="connsiteX5" fmla="*/ 3186545 w 3221181"/>
              <a:gd name="connsiteY5" fmla="*/ 387927 h 5964382"/>
              <a:gd name="connsiteX6" fmla="*/ 3179618 w 3221181"/>
              <a:gd name="connsiteY6" fmla="*/ 422564 h 5964382"/>
              <a:gd name="connsiteX7" fmla="*/ 3151909 w 3221181"/>
              <a:gd name="connsiteY7" fmla="*/ 491836 h 5964382"/>
              <a:gd name="connsiteX8" fmla="*/ 3124200 w 3221181"/>
              <a:gd name="connsiteY8" fmla="*/ 554182 h 5964382"/>
              <a:gd name="connsiteX9" fmla="*/ 3117272 w 3221181"/>
              <a:gd name="connsiteY9" fmla="*/ 588818 h 5964382"/>
              <a:gd name="connsiteX10" fmla="*/ 3089563 w 3221181"/>
              <a:gd name="connsiteY10" fmla="*/ 602673 h 5964382"/>
              <a:gd name="connsiteX11" fmla="*/ 3061854 w 3221181"/>
              <a:gd name="connsiteY11" fmla="*/ 630382 h 5964382"/>
              <a:gd name="connsiteX12" fmla="*/ 3048000 w 3221181"/>
              <a:gd name="connsiteY12" fmla="*/ 651164 h 5964382"/>
              <a:gd name="connsiteX13" fmla="*/ 3006436 w 3221181"/>
              <a:gd name="connsiteY13" fmla="*/ 692727 h 5964382"/>
              <a:gd name="connsiteX14" fmla="*/ 2985654 w 3221181"/>
              <a:gd name="connsiteY14" fmla="*/ 713509 h 5964382"/>
              <a:gd name="connsiteX15" fmla="*/ 2964872 w 3221181"/>
              <a:gd name="connsiteY15" fmla="*/ 727364 h 5964382"/>
              <a:gd name="connsiteX16" fmla="*/ 2895600 w 3221181"/>
              <a:gd name="connsiteY16" fmla="*/ 782782 h 5964382"/>
              <a:gd name="connsiteX17" fmla="*/ 2750127 w 3221181"/>
              <a:gd name="connsiteY17" fmla="*/ 886691 h 5964382"/>
              <a:gd name="connsiteX18" fmla="*/ 2583872 w 3221181"/>
              <a:gd name="connsiteY18" fmla="*/ 983673 h 5964382"/>
              <a:gd name="connsiteX19" fmla="*/ 2556163 w 3221181"/>
              <a:gd name="connsiteY19" fmla="*/ 1011382 h 5964382"/>
              <a:gd name="connsiteX20" fmla="*/ 2500745 w 3221181"/>
              <a:gd name="connsiteY20" fmla="*/ 1046018 h 5964382"/>
              <a:gd name="connsiteX21" fmla="*/ 2410691 w 3221181"/>
              <a:gd name="connsiteY21" fmla="*/ 1143000 h 5964382"/>
              <a:gd name="connsiteX22" fmla="*/ 2376054 w 3221181"/>
              <a:gd name="connsiteY22" fmla="*/ 1170709 h 5964382"/>
              <a:gd name="connsiteX23" fmla="*/ 2327563 w 3221181"/>
              <a:gd name="connsiteY23" fmla="*/ 1205346 h 5964382"/>
              <a:gd name="connsiteX24" fmla="*/ 2237509 w 3221181"/>
              <a:gd name="connsiteY24" fmla="*/ 1288473 h 5964382"/>
              <a:gd name="connsiteX25" fmla="*/ 2182091 w 3221181"/>
              <a:gd name="connsiteY25" fmla="*/ 1330036 h 5964382"/>
              <a:gd name="connsiteX26" fmla="*/ 2147454 w 3221181"/>
              <a:gd name="connsiteY26" fmla="*/ 1357746 h 5964382"/>
              <a:gd name="connsiteX27" fmla="*/ 2112818 w 3221181"/>
              <a:gd name="connsiteY27" fmla="*/ 1406236 h 5964382"/>
              <a:gd name="connsiteX28" fmla="*/ 2092036 w 3221181"/>
              <a:gd name="connsiteY28" fmla="*/ 1427018 h 5964382"/>
              <a:gd name="connsiteX29" fmla="*/ 2078181 w 3221181"/>
              <a:gd name="connsiteY29" fmla="*/ 1454727 h 5964382"/>
              <a:gd name="connsiteX30" fmla="*/ 2071254 w 3221181"/>
              <a:gd name="connsiteY30" fmla="*/ 1475509 h 5964382"/>
              <a:gd name="connsiteX31" fmla="*/ 1981200 w 3221181"/>
              <a:gd name="connsiteY31" fmla="*/ 1510146 h 5964382"/>
              <a:gd name="connsiteX32" fmla="*/ 1967345 w 3221181"/>
              <a:gd name="connsiteY32" fmla="*/ 1530927 h 5964382"/>
              <a:gd name="connsiteX33" fmla="*/ 1925781 w 3221181"/>
              <a:gd name="connsiteY33" fmla="*/ 1600200 h 5964382"/>
              <a:gd name="connsiteX34" fmla="*/ 1905000 w 3221181"/>
              <a:gd name="connsiteY34" fmla="*/ 1620982 h 5964382"/>
              <a:gd name="connsiteX35" fmla="*/ 1891145 w 3221181"/>
              <a:gd name="connsiteY35" fmla="*/ 1641764 h 5964382"/>
              <a:gd name="connsiteX36" fmla="*/ 1863436 w 3221181"/>
              <a:gd name="connsiteY36" fmla="*/ 1662546 h 5964382"/>
              <a:gd name="connsiteX37" fmla="*/ 1828800 w 3221181"/>
              <a:gd name="connsiteY37" fmla="*/ 1683327 h 5964382"/>
              <a:gd name="connsiteX38" fmla="*/ 1808018 w 3221181"/>
              <a:gd name="connsiteY38" fmla="*/ 1697182 h 5964382"/>
              <a:gd name="connsiteX39" fmla="*/ 1745672 w 3221181"/>
              <a:gd name="connsiteY39" fmla="*/ 1766455 h 5964382"/>
              <a:gd name="connsiteX40" fmla="*/ 1717963 w 3221181"/>
              <a:gd name="connsiteY40" fmla="*/ 1794164 h 5964382"/>
              <a:gd name="connsiteX41" fmla="*/ 1697181 w 3221181"/>
              <a:gd name="connsiteY41" fmla="*/ 1808018 h 5964382"/>
              <a:gd name="connsiteX42" fmla="*/ 1662545 w 3221181"/>
              <a:gd name="connsiteY42" fmla="*/ 1849582 h 5964382"/>
              <a:gd name="connsiteX43" fmla="*/ 1607127 w 3221181"/>
              <a:gd name="connsiteY43" fmla="*/ 1898073 h 5964382"/>
              <a:gd name="connsiteX44" fmla="*/ 1565563 w 3221181"/>
              <a:gd name="connsiteY44" fmla="*/ 1946564 h 5964382"/>
              <a:gd name="connsiteX45" fmla="*/ 1530927 w 3221181"/>
              <a:gd name="connsiteY45" fmla="*/ 1967346 h 5964382"/>
              <a:gd name="connsiteX46" fmla="*/ 1489363 w 3221181"/>
              <a:gd name="connsiteY46" fmla="*/ 2022764 h 5964382"/>
              <a:gd name="connsiteX47" fmla="*/ 1482436 w 3221181"/>
              <a:gd name="connsiteY47" fmla="*/ 2043546 h 5964382"/>
              <a:gd name="connsiteX48" fmla="*/ 1433945 w 3221181"/>
              <a:gd name="connsiteY48" fmla="*/ 2105891 h 5964382"/>
              <a:gd name="connsiteX49" fmla="*/ 1399309 w 3221181"/>
              <a:gd name="connsiteY49" fmla="*/ 2154382 h 5964382"/>
              <a:gd name="connsiteX50" fmla="*/ 1357745 w 3221181"/>
              <a:gd name="connsiteY50" fmla="*/ 2202873 h 5964382"/>
              <a:gd name="connsiteX51" fmla="*/ 1336963 w 3221181"/>
              <a:gd name="connsiteY51" fmla="*/ 2230582 h 5964382"/>
              <a:gd name="connsiteX52" fmla="*/ 1288472 w 3221181"/>
              <a:gd name="connsiteY52" fmla="*/ 2265218 h 5964382"/>
              <a:gd name="connsiteX53" fmla="*/ 1246909 w 3221181"/>
              <a:gd name="connsiteY53" fmla="*/ 2320636 h 5964382"/>
              <a:gd name="connsiteX54" fmla="*/ 1233054 w 3221181"/>
              <a:gd name="connsiteY54" fmla="*/ 2341418 h 5964382"/>
              <a:gd name="connsiteX55" fmla="*/ 1177636 w 3221181"/>
              <a:gd name="connsiteY55" fmla="*/ 2382982 h 5964382"/>
              <a:gd name="connsiteX56" fmla="*/ 1149927 w 3221181"/>
              <a:gd name="connsiteY56" fmla="*/ 2396836 h 5964382"/>
              <a:gd name="connsiteX57" fmla="*/ 1108363 w 3221181"/>
              <a:gd name="connsiteY57" fmla="*/ 2424546 h 5964382"/>
              <a:gd name="connsiteX58" fmla="*/ 1011381 w 3221181"/>
              <a:gd name="connsiteY58" fmla="*/ 2466109 h 5964382"/>
              <a:gd name="connsiteX59" fmla="*/ 928254 w 3221181"/>
              <a:gd name="connsiteY59" fmla="*/ 2500746 h 5964382"/>
              <a:gd name="connsiteX60" fmla="*/ 858981 w 3221181"/>
              <a:gd name="connsiteY60" fmla="*/ 2528455 h 5964382"/>
              <a:gd name="connsiteX61" fmla="*/ 810491 w 3221181"/>
              <a:gd name="connsiteY61" fmla="*/ 2556164 h 5964382"/>
              <a:gd name="connsiteX62" fmla="*/ 762000 w 3221181"/>
              <a:gd name="connsiteY62" fmla="*/ 2583873 h 5964382"/>
              <a:gd name="connsiteX63" fmla="*/ 741218 w 3221181"/>
              <a:gd name="connsiteY63" fmla="*/ 2618509 h 5964382"/>
              <a:gd name="connsiteX64" fmla="*/ 734291 w 3221181"/>
              <a:gd name="connsiteY64" fmla="*/ 2646218 h 5964382"/>
              <a:gd name="connsiteX65" fmla="*/ 713509 w 3221181"/>
              <a:gd name="connsiteY65" fmla="*/ 2673927 h 5964382"/>
              <a:gd name="connsiteX66" fmla="*/ 838200 w 3221181"/>
              <a:gd name="connsiteY66" fmla="*/ 3020291 h 5964382"/>
              <a:gd name="connsiteX67" fmla="*/ 1219201 w 3221181"/>
              <a:gd name="connsiteY67" fmla="*/ 4080164 h 5964382"/>
              <a:gd name="connsiteX68" fmla="*/ 1108364 w 3221181"/>
              <a:gd name="connsiteY68" fmla="*/ 4412674 h 5964382"/>
              <a:gd name="connsiteX69" fmla="*/ 0 w 3221181"/>
              <a:gd name="connsiteY69" fmla="*/ 5964382 h 5964382"/>
              <a:gd name="connsiteX0" fmla="*/ 3193472 w 3221181"/>
              <a:gd name="connsiteY0" fmla="*/ 0 h 5964382"/>
              <a:gd name="connsiteX1" fmla="*/ 3200400 w 3221181"/>
              <a:gd name="connsiteY1" fmla="*/ 41564 h 5964382"/>
              <a:gd name="connsiteX2" fmla="*/ 3207327 w 3221181"/>
              <a:gd name="connsiteY2" fmla="*/ 62346 h 5964382"/>
              <a:gd name="connsiteX3" fmla="*/ 3221181 w 3221181"/>
              <a:gd name="connsiteY3" fmla="*/ 193964 h 5964382"/>
              <a:gd name="connsiteX4" fmla="*/ 3207327 w 3221181"/>
              <a:gd name="connsiteY4" fmla="*/ 311727 h 5964382"/>
              <a:gd name="connsiteX5" fmla="*/ 3186545 w 3221181"/>
              <a:gd name="connsiteY5" fmla="*/ 387927 h 5964382"/>
              <a:gd name="connsiteX6" fmla="*/ 3179618 w 3221181"/>
              <a:gd name="connsiteY6" fmla="*/ 422564 h 5964382"/>
              <a:gd name="connsiteX7" fmla="*/ 3151909 w 3221181"/>
              <a:gd name="connsiteY7" fmla="*/ 491836 h 5964382"/>
              <a:gd name="connsiteX8" fmla="*/ 3124200 w 3221181"/>
              <a:gd name="connsiteY8" fmla="*/ 554182 h 5964382"/>
              <a:gd name="connsiteX9" fmla="*/ 3117272 w 3221181"/>
              <a:gd name="connsiteY9" fmla="*/ 588818 h 5964382"/>
              <a:gd name="connsiteX10" fmla="*/ 3089563 w 3221181"/>
              <a:gd name="connsiteY10" fmla="*/ 602673 h 5964382"/>
              <a:gd name="connsiteX11" fmla="*/ 3061854 w 3221181"/>
              <a:gd name="connsiteY11" fmla="*/ 630382 h 5964382"/>
              <a:gd name="connsiteX12" fmla="*/ 3048000 w 3221181"/>
              <a:gd name="connsiteY12" fmla="*/ 651164 h 5964382"/>
              <a:gd name="connsiteX13" fmla="*/ 3006436 w 3221181"/>
              <a:gd name="connsiteY13" fmla="*/ 692727 h 5964382"/>
              <a:gd name="connsiteX14" fmla="*/ 2985654 w 3221181"/>
              <a:gd name="connsiteY14" fmla="*/ 713509 h 5964382"/>
              <a:gd name="connsiteX15" fmla="*/ 2964872 w 3221181"/>
              <a:gd name="connsiteY15" fmla="*/ 727364 h 5964382"/>
              <a:gd name="connsiteX16" fmla="*/ 2895600 w 3221181"/>
              <a:gd name="connsiteY16" fmla="*/ 782782 h 5964382"/>
              <a:gd name="connsiteX17" fmla="*/ 2750127 w 3221181"/>
              <a:gd name="connsiteY17" fmla="*/ 886691 h 5964382"/>
              <a:gd name="connsiteX18" fmla="*/ 2583872 w 3221181"/>
              <a:gd name="connsiteY18" fmla="*/ 983673 h 5964382"/>
              <a:gd name="connsiteX19" fmla="*/ 2556163 w 3221181"/>
              <a:gd name="connsiteY19" fmla="*/ 1011382 h 5964382"/>
              <a:gd name="connsiteX20" fmla="*/ 2500745 w 3221181"/>
              <a:gd name="connsiteY20" fmla="*/ 1046018 h 5964382"/>
              <a:gd name="connsiteX21" fmla="*/ 2410691 w 3221181"/>
              <a:gd name="connsiteY21" fmla="*/ 1143000 h 5964382"/>
              <a:gd name="connsiteX22" fmla="*/ 2376054 w 3221181"/>
              <a:gd name="connsiteY22" fmla="*/ 1170709 h 5964382"/>
              <a:gd name="connsiteX23" fmla="*/ 2327563 w 3221181"/>
              <a:gd name="connsiteY23" fmla="*/ 1205346 h 5964382"/>
              <a:gd name="connsiteX24" fmla="*/ 2237509 w 3221181"/>
              <a:gd name="connsiteY24" fmla="*/ 1288473 h 5964382"/>
              <a:gd name="connsiteX25" fmla="*/ 2182091 w 3221181"/>
              <a:gd name="connsiteY25" fmla="*/ 1330036 h 5964382"/>
              <a:gd name="connsiteX26" fmla="*/ 2147454 w 3221181"/>
              <a:gd name="connsiteY26" fmla="*/ 1357746 h 5964382"/>
              <a:gd name="connsiteX27" fmla="*/ 2112818 w 3221181"/>
              <a:gd name="connsiteY27" fmla="*/ 1406236 h 5964382"/>
              <a:gd name="connsiteX28" fmla="*/ 2092036 w 3221181"/>
              <a:gd name="connsiteY28" fmla="*/ 1427018 h 5964382"/>
              <a:gd name="connsiteX29" fmla="*/ 2078181 w 3221181"/>
              <a:gd name="connsiteY29" fmla="*/ 1454727 h 5964382"/>
              <a:gd name="connsiteX30" fmla="*/ 2071254 w 3221181"/>
              <a:gd name="connsiteY30" fmla="*/ 1475509 h 5964382"/>
              <a:gd name="connsiteX31" fmla="*/ 1981200 w 3221181"/>
              <a:gd name="connsiteY31" fmla="*/ 1510146 h 5964382"/>
              <a:gd name="connsiteX32" fmla="*/ 1967345 w 3221181"/>
              <a:gd name="connsiteY32" fmla="*/ 1530927 h 5964382"/>
              <a:gd name="connsiteX33" fmla="*/ 1925781 w 3221181"/>
              <a:gd name="connsiteY33" fmla="*/ 1600200 h 5964382"/>
              <a:gd name="connsiteX34" fmla="*/ 1905000 w 3221181"/>
              <a:gd name="connsiteY34" fmla="*/ 1620982 h 5964382"/>
              <a:gd name="connsiteX35" fmla="*/ 1891145 w 3221181"/>
              <a:gd name="connsiteY35" fmla="*/ 1641764 h 5964382"/>
              <a:gd name="connsiteX36" fmla="*/ 1863436 w 3221181"/>
              <a:gd name="connsiteY36" fmla="*/ 1662546 h 5964382"/>
              <a:gd name="connsiteX37" fmla="*/ 1828800 w 3221181"/>
              <a:gd name="connsiteY37" fmla="*/ 1683327 h 5964382"/>
              <a:gd name="connsiteX38" fmla="*/ 1808018 w 3221181"/>
              <a:gd name="connsiteY38" fmla="*/ 1697182 h 5964382"/>
              <a:gd name="connsiteX39" fmla="*/ 1745672 w 3221181"/>
              <a:gd name="connsiteY39" fmla="*/ 1766455 h 5964382"/>
              <a:gd name="connsiteX40" fmla="*/ 1717963 w 3221181"/>
              <a:gd name="connsiteY40" fmla="*/ 1794164 h 5964382"/>
              <a:gd name="connsiteX41" fmla="*/ 1697181 w 3221181"/>
              <a:gd name="connsiteY41" fmla="*/ 1808018 h 5964382"/>
              <a:gd name="connsiteX42" fmla="*/ 1662545 w 3221181"/>
              <a:gd name="connsiteY42" fmla="*/ 1849582 h 5964382"/>
              <a:gd name="connsiteX43" fmla="*/ 1607127 w 3221181"/>
              <a:gd name="connsiteY43" fmla="*/ 1898073 h 5964382"/>
              <a:gd name="connsiteX44" fmla="*/ 1565563 w 3221181"/>
              <a:gd name="connsiteY44" fmla="*/ 1946564 h 5964382"/>
              <a:gd name="connsiteX45" fmla="*/ 1530927 w 3221181"/>
              <a:gd name="connsiteY45" fmla="*/ 1967346 h 5964382"/>
              <a:gd name="connsiteX46" fmla="*/ 1489363 w 3221181"/>
              <a:gd name="connsiteY46" fmla="*/ 2022764 h 5964382"/>
              <a:gd name="connsiteX47" fmla="*/ 1482436 w 3221181"/>
              <a:gd name="connsiteY47" fmla="*/ 2043546 h 5964382"/>
              <a:gd name="connsiteX48" fmla="*/ 1433945 w 3221181"/>
              <a:gd name="connsiteY48" fmla="*/ 2105891 h 5964382"/>
              <a:gd name="connsiteX49" fmla="*/ 1399309 w 3221181"/>
              <a:gd name="connsiteY49" fmla="*/ 2154382 h 5964382"/>
              <a:gd name="connsiteX50" fmla="*/ 1357745 w 3221181"/>
              <a:gd name="connsiteY50" fmla="*/ 2202873 h 5964382"/>
              <a:gd name="connsiteX51" fmla="*/ 1336963 w 3221181"/>
              <a:gd name="connsiteY51" fmla="*/ 2230582 h 5964382"/>
              <a:gd name="connsiteX52" fmla="*/ 1288472 w 3221181"/>
              <a:gd name="connsiteY52" fmla="*/ 2265218 h 5964382"/>
              <a:gd name="connsiteX53" fmla="*/ 1246909 w 3221181"/>
              <a:gd name="connsiteY53" fmla="*/ 2320636 h 5964382"/>
              <a:gd name="connsiteX54" fmla="*/ 1233054 w 3221181"/>
              <a:gd name="connsiteY54" fmla="*/ 2341418 h 5964382"/>
              <a:gd name="connsiteX55" fmla="*/ 1177636 w 3221181"/>
              <a:gd name="connsiteY55" fmla="*/ 2382982 h 5964382"/>
              <a:gd name="connsiteX56" fmla="*/ 1149927 w 3221181"/>
              <a:gd name="connsiteY56" fmla="*/ 2396836 h 5964382"/>
              <a:gd name="connsiteX57" fmla="*/ 1108363 w 3221181"/>
              <a:gd name="connsiteY57" fmla="*/ 2424546 h 5964382"/>
              <a:gd name="connsiteX58" fmla="*/ 1011381 w 3221181"/>
              <a:gd name="connsiteY58" fmla="*/ 2466109 h 5964382"/>
              <a:gd name="connsiteX59" fmla="*/ 928254 w 3221181"/>
              <a:gd name="connsiteY59" fmla="*/ 2500746 h 5964382"/>
              <a:gd name="connsiteX60" fmla="*/ 858981 w 3221181"/>
              <a:gd name="connsiteY60" fmla="*/ 2528455 h 5964382"/>
              <a:gd name="connsiteX61" fmla="*/ 810491 w 3221181"/>
              <a:gd name="connsiteY61" fmla="*/ 2556164 h 5964382"/>
              <a:gd name="connsiteX62" fmla="*/ 762000 w 3221181"/>
              <a:gd name="connsiteY62" fmla="*/ 2583873 h 5964382"/>
              <a:gd name="connsiteX63" fmla="*/ 741218 w 3221181"/>
              <a:gd name="connsiteY63" fmla="*/ 2618509 h 5964382"/>
              <a:gd name="connsiteX64" fmla="*/ 734291 w 3221181"/>
              <a:gd name="connsiteY64" fmla="*/ 2646218 h 5964382"/>
              <a:gd name="connsiteX65" fmla="*/ 789709 w 3221181"/>
              <a:gd name="connsiteY65" fmla="*/ 2874818 h 5964382"/>
              <a:gd name="connsiteX66" fmla="*/ 838200 w 3221181"/>
              <a:gd name="connsiteY66" fmla="*/ 3020291 h 5964382"/>
              <a:gd name="connsiteX67" fmla="*/ 1219201 w 3221181"/>
              <a:gd name="connsiteY67" fmla="*/ 4080164 h 5964382"/>
              <a:gd name="connsiteX68" fmla="*/ 1108364 w 3221181"/>
              <a:gd name="connsiteY68" fmla="*/ 4412674 h 5964382"/>
              <a:gd name="connsiteX69" fmla="*/ 0 w 3221181"/>
              <a:gd name="connsiteY69" fmla="*/ 5964382 h 5964382"/>
              <a:gd name="connsiteX0" fmla="*/ 3193472 w 3221181"/>
              <a:gd name="connsiteY0" fmla="*/ 0 h 5964382"/>
              <a:gd name="connsiteX1" fmla="*/ 3200400 w 3221181"/>
              <a:gd name="connsiteY1" fmla="*/ 41564 h 5964382"/>
              <a:gd name="connsiteX2" fmla="*/ 3207327 w 3221181"/>
              <a:gd name="connsiteY2" fmla="*/ 62346 h 5964382"/>
              <a:gd name="connsiteX3" fmla="*/ 3221181 w 3221181"/>
              <a:gd name="connsiteY3" fmla="*/ 193964 h 5964382"/>
              <a:gd name="connsiteX4" fmla="*/ 3207327 w 3221181"/>
              <a:gd name="connsiteY4" fmla="*/ 311727 h 5964382"/>
              <a:gd name="connsiteX5" fmla="*/ 3186545 w 3221181"/>
              <a:gd name="connsiteY5" fmla="*/ 387927 h 5964382"/>
              <a:gd name="connsiteX6" fmla="*/ 3179618 w 3221181"/>
              <a:gd name="connsiteY6" fmla="*/ 422564 h 5964382"/>
              <a:gd name="connsiteX7" fmla="*/ 3151909 w 3221181"/>
              <a:gd name="connsiteY7" fmla="*/ 491836 h 5964382"/>
              <a:gd name="connsiteX8" fmla="*/ 3124200 w 3221181"/>
              <a:gd name="connsiteY8" fmla="*/ 554182 h 5964382"/>
              <a:gd name="connsiteX9" fmla="*/ 3117272 w 3221181"/>
              <a:gd name="connsiteY9" fmla="*/ 588818 h 5964382"/>
              <a:gd name="connsiteX10" fmla="*/ 3089563 w 3221181"/>
              <a:gd name="connsiteY10" fmla="*/ 602673 h 5964382"/>
              <a:gd name="connsiteX11" fmla="*/ 3061854 w 3221181"/>
              <a:gd name="connsiteY11" fmla="*/ 630382 h 5964382"/>
              <a:gd name="connsiteX12" fmla="*/ 3048000 w 3221181"/>
              <a:gd name="connsiteY12" fmla="*/ 651164 h 5964382"/>
              <a:gd name="connsiteX13" fmla="*/ 3006436 w 3221181"/>
              <a:gd name="connsiteY13" fmla="*/ 692727 h 5964382"/>
              <a:gd name="connsiteX14" fmla="*/ 2985654 w 3221181"/>
              <a:gd name="connsiteY14" fmla="*/ 713509 h 5964382"/>
              <a:gd name="connsiteX15" fmla="*/ 2964872 w 3221181"/>
              <a:gd name="connsiteY15" fmla="*/ 727364 h 5964382"/>
              <a:gd name="connsiteX16" fmla="*/ 2895600 w 3221181"/>
              <a:gd name="connsiteY16" fmla="*/ 782782 h 5964382"/>
              <a:gd name="connsiteX17" fmla="*/ 2750127 w 3221181"/>
              <a:gd name="connsiteY17" fmla="*/ 886691 h 5964382"/>
              <a:gd name="connsiteX18" fmla="*/ 2583872 w 3221181"/>
              <a:gd name="connsiteY18" fmla="*/ 983673 h 5964382"/>
              <a:gd name="connsiteX19" fmla="*/ 2556163 w 3221181"/>
              <a:gd name="connsiteY19" fmla="*/ 1011382 h 5964382"/>
              <a:gd name="connsiteX20" fmla="*/ 2500745 w 3221181"/>
              <a:gd name="connsiteY20" fmla="*/ 1046018 h 5964382"/>
              <a:gd name="connsiteX21" fmla="*/ 2410691 w 3221181"/>
              <a:gd name="connsiteY21" fmla="*/ 1143000 h 5964382"/>
              <a:gd name="connsiteX22" fmla="*/ 2376054 w 3221181"/>
              <a:gd name="connsiteY22" fmla="*/ 1170709 h 5964382"/>
              <a:gd name="connsiteX23" fmla="*/ 2327563 w 3221181"/>
              <a:gd name="connsiteY23" fmla="*/ 1205346 h 5964382"/>
              <a:gd name="connsiteX24" fmla="*/ 2237509 w 3221181"/>
              <a:gd name="connsiteY24" fmla="*/ 1288473 h 5964382"/>
              <a:gd name="connsiteX25" fmla="*/ 2182091 w 3221181"/>
              <a:gd name="connsiteY25" fmla="*/ 1330036 h 5964382"/>
              <a:gd name="connsiteX26" fmla="*/ 2147454 w 3221181"/>
              <a:gd name="connsiteY26" fmla="*/ 1357746 h 5964382"/>
              <a:gd name="connsiteX27" fmla="*/ 2112818 w 3221181"/>
              <a:gd name="connsiteY27" fmla="*/ 1406236 h 5964382"/>
              <a:gd name="connsiteX28" fmla="*/ 2092036 w 3221181"/>
              <a:gd name="connsiteY28" fmla="*/ 1427018 h 5964382"/>
              <a:gd name="connsiteX29" fmla="*/ 2078181 w 3221181"/>
              <a:gd name="connsiteY29" fmla="*/ 1454727 h 5964382"/>
              <a:gd name="connsiteX30" fmla="*/ 2071254 w 3221181"/>
              <a:gd name="connsiteY30" fmla="*/ 1475509 h 5964382"/>
              <a:gd name="connsiteX31" fmla="*/ 1981200 w 3221181"/>
              <a:gd name="connsiteY31" fmla="*/ 1510146 h 5964382"/>
              <a:gd name="connsiteX32" fmla="*/ 1967345 w 3221181"/>
              <a:gd name="connsiteY32" fmla="*/ 1530927 h 5964382"/>
              <a:gd name="connsiteX33" fmla="*/ 1925781 w 3221181"/>
              <a:gd name="connsiteY33" fmla="*/ 1600200 h 5964382"/>
              <a:gd name="connsiteX34" fmla="*/ 1905000 w 3221181"/>
              <a:gd name="connsiteY34" fmla="*/ 1620982 h 5964382"/>
              <a:gd name="connsiteX35" fmla="*/ 1891145 w 3221181"/>
              <a:gd name="connsiteY35" fmla="*/ 1641764 h 5964382"/>
              <a:gd name="connsiteX36" fmla="*/ 1863436 w 3221181"/>
              <a:gd name="connsiteY36" fmla="*/ 1662546 h 5964382"/>
              <a:gd name="connsiteX37" fmla="*/ 1828800 w 3221181"/>
              <a:gd name="connsiteY37" fmla="*/ 1683327 h 5964382"/>
              <a:gd name="connsiteX38" fmla="*/ 1808018 w 3221181"/>
              <a:gd name="connsiteY38" fmla="*/ 1697182 h 5964382"/>
              <a:gd name="connsiteX39" fmla="*/ 1745672 w 3221181"/>
              <a:gd name="connsiteY39" fmla="*/ 1766455 h 5964382"/>
              <a:gd name="connsiteX40" fmla="*/ 1717963 w 3221181"/>
              <a:gd name="connsiteY40" fmla="*/ 1794164 h 5964382"/>
              <a:gd name="connsiteX41" fmla="*/ 1697181 w 3221181"/>
              <a:gd name="connsiteY41" fmla="*/ 1808018 h 5964382"/>
              <a:gd name="connsiteX42" fmla="*/ 1662545 w 3221181"/>
              <a:gd name="connsiteY42" fmla="*/ 1849582 h 5964382"/>
              <a:gd name="connsiteX43" fmla="*/ 1607127 w 3221181"/>
              <a:gd name="connsiteY43" fmla="*/ 1898073 h 5964382"/>
              <a:gd name="connsiteX44" fmla="*/ 1565563 w 3221181"/>
              <a:gd name="connsiteY44" fmla="*/ 1946564 h 5964382"/>
              <a:gd name="connsiteX45" fmla="*/ 1530927 w 3221181"/>
              <a:gd name="connsiteY45" fmla="*/ 1967346 h 5964382"/>
              <a:gd name="connsiteX46" fmla="*/ 1489363 w 3221181"/>
              <a:gd name="connsiteY46" fmla="*/ 2022764 h 5964382"/>
              <a:gd name="connsiteX47" fmla="*/ 1482436 w 3221181"/>
              <a:gd name="connsiteY47" fmla="*/ 2043546 h 5964382"/>
              <a:gd name="connsiteX48" fmla="*/ 1433945 w 3221181"/>
              <a:gd name="connsiteY48" fmla="*/ 2105891 h 5964382"/>
              <a:gd name="connsiteX49" fmla="*/ 1399309 w 3221181"/>
              <a:gd name="connsiteY49" fmla="*/ 2154382 h 5964382"/>
              <a:gd name="connsiteX50" fmla="*/ 1357745 w 3221181"/>
              <a:gd name="connsiteY50" fmla="*/ 2202873 h 5964382"/>
              <a:gd name="connsiteX51" fmla="*/ 1336963 w 3221181"/>
              <a:gd name="connsiteY51" fmla="*/ 2230582 h 5964382"/>
              <a:gd name="connsiteX52" fmla="*/ 1288472 w 3221181"/>
              <a:gd name="connsiteY52" fmla="*/ 2265218 h 5964382"/>
              <a:gd name="connsiteX53" fmla="*/ 1246909 w 3221181"/>
              <a:gd name="connsiteY53" fmla="*/ 2320636 h 5964382"/>
              <a:gd name="connsiteX54" fmla="*/ 1233054 w 3221181"/>
              <a:gd name="connsiteY54" fmla="*/ 2341418 h 5964382"/>
              <a:gd name="connsiteX55" fmla="*/ 1177636 w 3221181"/>
              <a:gd name="connsiteY55" fmla="*/ 2382982 h 5964382"/>
              <a:gd name="connsiteX56" fmla="*/ 1149927 w 3221181"/>
              <a:gd name="connsiteY56" fmla="*/ 2396836 h 5964382"/>
              <a:gd name="connsiteX57" fmla="*/ 1108363 w 3221181"/>
              <a:gd name="connsiteY57" fmla="*/ 2424546 h 5964382"/>
              <a:gd name="connsiteX58" fmla="*/ 1011381 w 3221181"/>
              <a:gd name="connsiteY58" fmla="*/ 2466109 h 5964382"/>
              <a:gd name="connsiteX59" fmla="*/ 928254 w 3221181"/>
              <a:gd name="connsiteY59" fmla="*/ 2500746 h 5964382"/>
              <a:gd name="connsiteX60" fmla="*/ 858981 w 3221181"/>
              <a:gd name="connsiteY60" fmla="*/ 2528455 h 5964382"/>
              <a:gd name="connsiteX61" fmla="*/ 810491 w 3221181"/>
              <a:gd name="connsiteY61" fmla="*/ 2556164 h 5964382"/>
              <a:gd name="connsiteX62" fmla="*/ 762000 w 3221181"/>
              <a:gd name="connsiteY62" fmla="*/ 2583873 h 5964382"/>
              <a:gd name="connsiteX63" fmla="*/ 741218 w 3221181"/>
              <a:gd name="connsiteY63" fmla="*/ 2618509 h 5964382"/>
              <a:gd name="connsiteX64" fmla="*/ 699655 w 3221181"/>
              <a:gd name="connsiteY64" fmla="*/ 2757054 h 5964382"/>
              <a:gd name="connsiteX65" fmla="*/ 789709 w 3221181"/>
              <a:gd name="connsiteY65" fmla="*/ 2874818 h 5964382"/>
              <a:gd name="connsiteX66" fmla="*/ 838200 w 3221181"/>
              <a:gd name="connsiteY66" fmla="*/ 3020291 h 5964382"/>
              <a:gd name="connsiteX67" fmla="*/ 1219201 w 3221181"/>
              <a:gd name="connsiteY67" fmla="*/ 4080164 h 5964382"/>
              <a:gd name="connsiteX68" fmla="*/ 1108364 w 3221181"/>
              <a:gd name="connsiteY68" fmla="*/ 4412674 h 5964382"/>
              <a:gd name="connsiteX69" fmla="*/ 0 w 3221181"/>
              <a:gd name="connsiteY69" fmla="*/ 5964382 h 5964382"/>
              <a:gd name="connsiteX0" fmla="*/ 3193472 w 3221181"/>
              <a:gd name="connsiteY0" fmla="*/ 0 h 5964382"/>
              <a:gd name="connsiteX1" fmla="*/ 3200400 w 3221181"/>
              <a:gd name="connsiteY1" fmla="*/ 41564 h 5964382"/>
              <a:gd name="connsiteX2" fmla="*/ 3207327 w 3221181"/>
              <a:gd name="connsiteY2" fmla="*/ 62346 h 5964382"/>
              <a:gd name="connsiteX3" fmla="*/ 3221181 w 3221181"/>
              <a:gd name="connsiteY3" fmla="*/ 193964 h 5964382"/>
              <a:gd name="connsiteX4" fmla="*/ 3207327 w 3221181"/>
              <a:gd name="connsiteY4" fmla="*/ 311727 h 5964382"/>
              <a:gd name="connsiteX5" fmla="*/ 3186545 w 3221181"/>
              <a:gd name="connsiteY5" fmla="*/ 387927 h 5964382"/>
              <a:gd name="connsiteX6" fmla="*/ 3179618 w 3221181"/>
              <a:gd name="connsiteY6" fmla="*/ 422564 h 5964382"/>
              <a:gd name="connsiteX7" fmla="*/ 3151909 w 3221181"/>
              <a:gd name="connsiteY7" fmla="*/ 491836 h 5964382"/>
              <a:gd name="connsiteX8" fmla="*/ 3124200 w 3221181"/>
              <a:gd name="connsiteY8" fmla="*/ 554182 h 5964382"/>
              <a:gd name="connsiteX9" fmla="*/ 3117272 w 3221181"/>
              <a:gd name="connsiteY9" fmla="*/ 588818 h 5964382"/>
              <a:gd name="connsiteX10" fmla="*/ 3089563 w 3221181"/>
              <a:gd name="connsiteY10" fmla="*/ 602673 h 5964382"/>
              <a:gd name="connsiteX11" fmla="*/ 3061854 w 3221181"/>
              <a:gd name="connsiteY11" fmla="*/ 630382 h 5964382"/>
              <a:gd name="connsiteX12" fmla="*/ 3048000 w 3221181"/>
              <a:gd name="connsiteY12" fmla="*/ 651164 h 5964382"/>
              <a:gd name="connsiteX13" fmla="*/ 3006436 w 3221181"/>
              <a:gd name="connsiteY13" fmla="*/ 692727 h 5964382"/>
              <a:gd name="connsiteX14" fmla="*/ 2985654 w 3221181"/>
              <a:gd name="connsiteY14" fmla="*/ 713509 h 5964382"/>
              <a:gd name="connsiteX15" fmla="*/ 2964872 w 3221181"/>
              <a:gd name="connsiteY15" fmla="*/ 727364 h 5964382"/>
              <a:gd name="connsiteX16" fmla="*/ 2895600 w 3221181"/>
              <a:gd name="connsiteY16" fmla="*/ 782782 h 5964382"/>
              <a:gd name="connsiteX17" fmla="*/ 2750127 w 3221181"/>
              <a:gd name="connsiteY17" fmla="*/ 886691 h 5964382"/>
              <a:gd name="connsiteX18" fmla="*/ 2583872 w 3221181"/>
              <a:gd name="connsiteY18" fmla="*/ 983673 h 5964382"/>
              <a:gd name="connsiteX19" fmla="*/ 2556163 w 3221181"/>
              <a:gd name="connsiteY19" fmla="*/ 1011382 h 5964382"/>
              <a:gd name="connsiteX20" fmla="*/ 2500745 w 3221181"/>
              <a:gd name="connsiteY20" fmla="*/ 1046018 h 5964382"/>
              <a:gd name="connsiteX21" fmla="*/ 2410691 w 3221181"/>
              <a:gd name="connsiteY21" fmla="*/ 1143000 h 5964382"/>
              <a:gd name="connsiteX22" fmla="*/ 2376054 w 3221181"/>
              <a:gd name="connsiteY22" fmla="*/ 1170709 h 5964382"/>
              <a:gd name="connsiteX23" fmla="*/ 2327563 w 3221181"/>
              <a:gd name="connsiteY23" fmla="*/ 1205346 h 5964382"/>
              <a:gd name="connsiteX24" fmla="*/ 2237509 w 3221181"/>
              <a:gd name="connsiteY24" fmla="*/ 1288473 h 5964382"/>
              <a:gd name="connsiteX25" fmla="*/ 2182091 w 3221181"/>
              <a:gd name="connsiteY25" fmla="*/ 1330036 h 5964382"/>
              <a:gd name="connsiteX26" fmla="*/ 2147454 w 3221181"/>
              <a:gd name="connsiteY26" fmla="*/ 1357746 h 5964382"/>
              <a:gd name="connsiteX27" fmla="*/ 2112818 w 3221181"/>
              <a:gd name="connsiteY27" fmla="*/ 1406236 h 5964382"/>
              <a:gd name="connsiteX28" fmla="*/ 2092036 w 3221181"/>
              <a:gd name="connsiteY28" fmla="*/ 1427018 h 5964382"/>
              <a:gd name="connsiteX29" fmla="*/ 2078181 w 3221181"/>
              <a:gd name="connsiteY29" fmla="*/ 1454727 h 5964382"/>
              <a:gd name="connsiteX30" fmla="*/ 2071254 w 3221181"/>
              <a:gd name="connsiteY30" fmla="*/ 1475509 h 5964382"/>
              <a:gd name="connsiteX31" fmla="*/ 1981200 w 3221181"/>
              <a:gd name="connsiteY31" fmla="*/ 1510146 h 5964382"/>
              <a:gd name="connsiteX32" fmla="*/ 1967345 w 3221181"/>
              <a:gd name="connsiteY32" fmla="*/ 1530927 h 5964382"/>
              <a:gd name="connsiteX33" fmla="*/ 1925781 w 3221181"/>
              <a:gd name="connsiteY33" fmla="*/ 1600200 h 5964382"/>
              <a:gd name="connsiteX34" fmla="*/ 1905000 w 3221181"/>
              <a:gd name="connsiteY34" fmla="*/ 1620982 h 5964382"/>
              <a:gd name="connsiteX35" fmla="*/ 1891145 w 3221181"/>
              <a:gd name="connsiteY35" fmla="*/ 1641764 h 5964382"/>
              <a:gd name="connsiteX36" fmla="*/ 1863436 w 3221181"/>
              <a:gd name="connsiteY36" fmla="*/ 1662546 h 5964382"/>
              <a:gd name="connsiteX37" fmla="*/ 1828800 w 3221181"/>
              <a:gd name="connsiteY37" fmla="*/ 1683327 h 5964382"/>
              <a:gd name="connsiteX38" fmla="*/ 1808018 w 3221181"/>
              <a:gd name="connsiteY38" fmla="*/ 1697182 h 5964382"/>
              <a:gd name="connsiteX39" fmla="*/ 1745672 w 3221181"/>
              <a:gd name="connsiteY39" fmla="*/ 1766455 h 5964382"/>
              <a:gd name="connsiteX40" fmla="*/ 1717963 w 3221181"/>
              <a:gd name="connsiteY40" fmla="*/ 1794164 h 5964382"/>
              <a:gd name="connsiteX41" fmla="*/ 1697181 w 3221181"/>
              <a:gd name="connsiteY41" fmla="*/ 1808018 h 5964382"/>
              <a:gd name="connsiteX42" fmla="*/ 1662545 w 3221181"/>
              <a:gd name="connsiteY42" fmla="*/ 1849582 h 5964382"/>
              <a:gd name="connsiteX43" fmla="*/ 1607127 w 3221181"/>
              <a:gd name="connsiteY43" fmla="*/ 1898073 h 5964382"/>
              <a:gd name="connsiteX44" fmla="*/ 1565563 w 3221181"/>
              <a:gd name="connsiteY44" fmla="*/ 1946564 h 5964382"/>
              <a:gd name="connsiteX45" fmla="*/ 1530927 w 3221181"/>
              <a:gd name="connsiteY45" fmla="*/ 1967346 h 5964382"/>
              <a:gd name="connsiteX46" fmla="*/ 1489363 w 3221181"/>
              <a:gd name="connsiteY46" fmla="*/ 2022764 h 5964382"/>
              <a:gd name="connsiteX47" fmla="*/ 1482436 w 3221181"/>
              <a:gd name="connsiteY47" fmla="*/ 2043546 h 5964382"/>
              <a:gd name="connsiteX48" fmla="*/ 1433945 w 3221181"/>
              <a:gd name="connsiteY48" fmla="*/ 2105891 h 5964382"/>
              <a:gd name="connsiteX49" fmla="*/ 1399309 w 3221181"/>
              <a:gd name="connsiteY49" fmla="*/ 2154382 h 5964382"/>
              <a:gd name="connsiteX50" fmla="*/ 1357745 w 3221181"/>
              <a:gd name="connsiteY50" fmla="*/ 2202873 h 5964382"/>
              <a:gd name="connsiteX51" fmla="*/ 1336963 w 3221181"/>
              <a:gd name="connsiteY51" fmla="*/ 2230582 h 5964382"/>
              <a:gd name="connsiteX52" fmla="*/ 1288472 w 3221181"/>
              <a:gd name="connsiteY52" fmla="*/ 2265218 h 5964382"/>
              <a:gd name="connsiteX53" fmla="*/ 1246909 w 3221181"/>
              <a:gd name="connsiteY53" fmla="*/ 2320636 h 5964382"/>
              <a:gd name="connsiteX54" fmla="*/ 1233054 w 3221181"/>
              <a:gd name="connsiteY54" fmla="*/ 2341418 h 5964382"/>
              <a:gd name="connsiteX55" fmla="*/ 1177636 w 3221181"/>
              <a:gd name="connsiteY55" fmla="*/ 2382982 h 5964382"/>
              <a:gd name="connsiteX56" fmla="*/ 1149927 w 3221181"/>
              <a:gd name="connsiteY56" fmla="*/ 2396836 h 5964382"/>
              <a:gd name="connsiteX57" fmla="*/ 1108363 w 3221181"/>
              <a:gd name="connsiteY57" fmla="*/ 2424546 h 5964382"/>
              <a:gd name="connsiteX58" fmla="*/ 1011381 w 3221181"/>
              <a:gd name="connsiteY58" fmla="*/ 2466109 h 5964382"/>
              <a:gd name="connsiteX59" fmla="*/ 928254 w 3221181"/>
              <a:gd name="connsiteY59" fmla="*/ 2500746 h 5964382"/>
              <a:gd name="connsiteX60" fmla="*/ 858981 w 3221181"/>
              <a:gd name="connsiteY60" fmla="*/ 2528455 h 5964382"/>
              <a:gd name="connsiteX61" fmla="*/ 810491 w 3221181"/>
              <a:gd name="connsiteY61" fmla="*/ 2556164 h 5964382"/>
              <a:gd name="connsiteX62" fmla="*/ 762000 w 3221181"/>
              <a:gd name="connsiteY62" fmla="*/ 2583873 h 5964382"/>
              <a:gd name="connsiteX63" fmla="*/ 741218 w 3221181"/>
              <a:gd name="connsiteY63" fmla="*/ 2618509 h 5964382"/>
              <a:gd name="connsiteX64" fmla="*/ 699655 w 3221181"/>
              <a:gd name="connsiteY64" fmla="*/ 2757054 h 5964382"/>
              <a:gd name="connsiteX65" fmla="*/ 741219 w 3221181"/>
              <a:gd name="connsiteY65" fmla="*/ 2902527 h 5964382"/>
              <a:gd name="connsiteX66" fmla="*/ 838200 w 3221181"/>
              <a:gd name="connsiteY66" fmla="*/ 3020291 h 5964382"/>
              <a:gd name="connsiteX67" fmla="*/ 1219201 w 3221181"/>
              <a:gd name="connsiteY67" fmla="*/ 4080164 h 5964382"/>
              <a:gd name="connsiteX68" fmla="*/ 1108364 w 3221181"/>
              <a:gd name="connsiteY68" fmla="*/ 4412674 h 5964382"/>
              <a:gd name="connsiteX69" fmla="*/ 0 w 3221181"/>
              <a:gd name="connsiteY69" fmla="*/ 5964382 h 5964382"/>
              <a:gd name="connsiteX0" fmla="*/ 3193472 w 3221181"/>
              <a:gd name="connsiteY0" fmla="*/ 0 h 5964382"/>
              <a:gd name="connsiteX1" fmla="*/ 3200400 w 3221181"/>
              <a:gd name="connsiteY1" fmla="*/ 41564 h 5964382"/>
              <a:gd name="connsiteX2" fmla="*/ 3207327 w 3221181"/>
              <a:gd name="connsiteY2" fmla="*/ 62346 h 5964382"/>
              <a:gd name="connsiteX3" fmla="*/ 3221181 w 3221181"/>
              <a:gd name="connsiteY3" fmla="*/ 193964 h 5964382"/>
              <a:gd name="connsiteX4" fmla="*/ 3207327 w 3221181"/>
              <a:gd name="connsiteY4" fmla="*/ 311727 h 5964382"/>
              <a:gd name="connsiteX5" fmla="*/ 3186545 w 3221181"/>
              <a:gd name="connsiteY5" fmla="*/ 387927 h 5964382"/>
              <a:gd name="connsiteX6" fmla="*/ 3179618 w 3221181"/>
              <a:gd name="connsiteY6" fmla="*/ 422564 h 5964382"/>
              <a:gd name="connsiteX7" fmla="*/ 3151909 w 3221181"/>
              <a:gd name="connsiteY7" fmla="*/ 491836 h 5964382"/>
              <a:gd name="connsiteX8" fmla="*/ 3124200 w 3221181"/>
              <a:gd name="connsiteY8" fmla="*/ 554182 h 5964382"/>
              <a:gd name="connsiteX9" fmla="*/ 3117272 w 3221181"/>
              <a:gd name="connsiteY9" fmla="*/ 588818 h 5964382"/>
              <a:gd name="connsiteX10" fmla="*/ 3089563 w 3221181"/>
              <a:gd name="connsiteY10" fmla="*/ 602673 h 5964382"/>
              <a:gd name="connsiteX11" fmla="*/ 3061854 w 3221181"/>
              <a:gd name="connsiteY11" fmla="*/ 630382 h 5964382"/>
              <a:gd name="connsiteX12" fmla="*/ 3048000 w 3221181"/>
              <a:gd name="connsiteY12" fmla="*/ 651164 h 5964382"/>
              <a:gd name="connsiteX13" fmla="*/ 3006436 w 3221181"/>
              <a:gd name="connsiteY13" fmla="*/ 692727 h 5964382"/>
              <a:gd name="connsiteX14" fmla="*/ 2985654 w 3221181"/>
              <a:gd name="connsiteY14" fmla="*/ 713509 h 5964382"/>
              <a:gd name="connsiteX15" fmla="*/ 2964872 w 3221181"/>
              <a:gd name="connsiteY15" fmla="*/ 727364 h 5964382"/>
              <a:gd name="connsiteX16" fmla="*/ 2895600 w 3221181"/>
              <a:gd name="connsiteY16" fmla="*/ 782782 h 5964382"/>
              <a:gd name="connsiteX17" fmla="*/ 2750127 w 3221181"/>
              <a:gd name="connsiteY17" fmla="*/ 886691 h 5964382"/>
              <a:gd name="connsiteX18" fmla="*/ 2583872 w 3221181"/>
              <a:gd name="connsiteY18" fmla="*/ 983673 h 5964382"/>
              <a:gd name="connsiteX19" fmla="*/ 2556163 w 3221181"/>
              <a:gd name="connsiteY19" fmla="*/ 1011382 h 5964382"/>
              <a:gd name="connsiteX20" fmla="*/ 2500745 w 3221181"/>
              <a:gd name="connsiteY20" fmla="*/ 1046018 h 5964382"/>
              <a:gd name="connsiteX21" fmla="*/ 2410691 w 3221181"/>
              <a:gd name="connsiteY21" fmla="*/ 1143000 h 5964382"/>
              <a:gd name="connsiteX22" fmla="*/ 2376054 w 3221181"/>
              <a:gd name="connsiteY22" fmla="*/ 1170709 h 5964382"/>
              <a:gd name="connsiteX23" fmla="*/ 2327563 w 3221181"/>
              <a:gd name="connsiteY23" fmla="*/ 1205346 h 5964382"/>
              <a:gd name="connsiteX24" fmla="*/ 2237509 w 3221181"/>
              <a:gd name="connsiteY24" fmla="*/ 1288473 h 5964382"/>
              <a:gd name="connsiteX25" fmla="*/ 2182091 w 3221181"/>
              <a:gd name="connsiteY25" fmla="*/ 1330036 h 5964382"/>
              <a:gd name="connsiteX26" fmla="*/ 2147454 w 3221181"/>
              <a:gd name="connsiteY26" fmla="*/ 1357746 h 5964382"/>
              <a:gd name="connsiteX27" fmla="*/ 2112818 w 3221181"/>
              <a:gd name="connsiteY27" fmla="*/ 1406236 h 5964382"/>
              <a:gd name="connsiteX28" fmla="*/ 2092036 w 3221181"/>
              <a:gd name="connsiteY28" fmla="*/ 1427018 h 5964382"/>
              <a:gd name="connsiteX29" fmla="*/ 2078181 w 3221181"/>
              <a:gd name="connsiteY29" fmla="*/ 1454727 h 5964382"/>
              <a:gd name="connsiteX30" fmla="*/ 2071254 w 3221181"/>
              <a:gd name="connsiteY30" fmla="*/ 1475509 h 5964382"/>
              <a:gd name="connsiteX31" fmla="*/ 1981200 w 3221181"/>
              <a:gd name="connsiteY31" fmla="*/ 1510146 h 5964382"/>
              <a:gd name="connsiteX32" fmla="*/ 1967345 w 3221181"/>
              <a:gd name="connsiteY32" fmla="*/ 1530927 h 5964382"/>
              <a:gd name="connsiteX33" fmla="*/ 1925781 w 3221181"/>
              <a:gd name="connsiteY33" fmla="*/ 1600200 h 5964382"/>
              <a:gd name="connsiteX34" fmla="*/ 1905000 w 3221181"/>
              <a:gd name="connsiteY34" fmla="*/ 1620982 h 5964382"/>
              <a:gd name="connsiteX35" fmla="*/ 1891145 w 3221181"/>
              <a:gd name="connsiteY35" fmla="*/ 1641764 h 5964382"/>
              <a:gd name="connsiteX36" fmla="*/ 1863436 w 3221181"/>
              <a:gd name="connsiteY36" fmla="*/ 1662546 h 5964382"/>
              <a:gd name="connsiteX37" fmla="*/ 1828800 w 3221181"/>
              <a:gd name="connsiteY37" fmla="*/ 1683327 h 5964382"/>
              <a:gd name="connsiteX38" fmla="*/ 1808018 w 3221181"/>
              <a:gd name="connsiteY38" fmla="*/ 1697182 h 5964382"/>
              <a:gd name="connsiteX39" fmla="*/ 1745672 w 3221181"/>
              <a:gd name="connsiteY39" fmla="*/ 1766455 h 5964382"/>
              <a:gd name="connsiteX40" fmla="*/ 1717963 w 3221181"/>
              <a:gd name="connsiteY40" fmla="*/ 1794164 h 5964382"/>
              <a:gd name="connsiteX41" fmla="*/ 1697181 w 3221181"/>
              <a:gd name="connsiteY41" fmla="*/ 1808018 h 5964382"/>
              <a:gd name="connsiteX42" fmla="*/ 1662545 w 3221181"/>
              <a:gd name="connsiteY42" fmla="*/ 1849582 h 5964382"/>
              <a:gd name="connsiteX43" fmla="*/ 1607127 w 3221181"/>
              <a:gd name="connsiteY43" fmla="*/ 1898073 h 5964382"/>
              <a:gd name="connsiteX44" fmla="*/ 1565563 w 3221181"/>
              <a:gd name="connsiteY44" fmla="*/ 1946564 h 5964382"/>
              <a:gd name="connsiteX45" fmla="*/ 1530927 w 3221181"/>
              <a:gd name="connsiteY45" fmla="*/ 1967346 h 5964382"/>
              <a:gd name="connsiteX46" fmla="*/ 1489363 w 3221181"/>
              <a:gd name="connsiteY46" fmla="*/ 2022764 h 5964382"/>
              <a:gd name="connsiteX47" fmla="*/ 1482436 w 3221181"/>
              <a:gd name="connsiteY47" fmla="*/ 2043546 h 5964382"/>
              <a:gd name="connsiteX48" fmla="*/ 1433945 w 3221181"/>
              <a:gd name="connsiteY48" fmla="*/ 2105891 h 5964382"/>
              <a:gd name="connsiteX49" fmla="*/ 1399309 w 3221181"/>
              <a:gd name="connsiteY49" fmla="*/ 2154382 h 5964382"/>
              <a:gd name="connsiteX50" fmla="*/ 1357745 w 3221181"/>
              <a:gd name="connsiteY50" fmla="*/ 2202873 h 5964382"/>
              <a:gd name="connsiteX51" fmla="*/ 1336963 w 3221181"/>
              <a:gd name="connsiteY51" fmla="*/ 2230582 h 5964382"/>
              <a:gd name="connsiteX52" fmla="*/ 1288472 w 3221181"/>
              <a:gd name="connsiteY52" fmla="*/ 2265218 h 5964382"/>
              <a:gd name="connsiteX53" fmla="*/ 1246909 w 3221181"/>
              <a:gd name="connsiteY53" fmla="*/ 2320636 h 5964382"/>
              <a:gd name="connsiteX54" fmla="*/ 1233054 w 3221181"/>
              <a:gd name="connsiteY54" fmla="*/ 2341418 h 5964382"/>
              <a:gd name="connsiteX55" fmla="*/ 1177636 w 3221181"/>
              <a:gd name="connsiteY55" fmla="*/ 2382982 h 5964382"/>
              <a:gd name="connsiteX56" fmla="*/ 1149927 w 3221181"/>
              <a:gd name="connsiteY56" fmla="*/ 2396836 h 5964382"/>
              <a:gd name="connsiteX57" fmla="*/ 1108363 w 3221181"/>
              <a:gd name="connsiteY57" fmla="*/ 2424546 h 5964382"/>
              <a:gd name="connsiteX58" fmla="*/ 1011381 w 3221181"/>
              <a:gd name="connsiteY58" fmla="*/ 2466109 h 5964382"/>
              <a:gd name="connsiteX59" fmla="*/ 928254 w 3221181"/>
              <a:gd name="connsiteY59" fmla="*/ 2500746 h 5964382"/>
              <a:gd name="connsiteX60" fmla="*/ 858981 w 3221181"/>
              <a:gd name="connsiteY60" fmla="*/ 2528455 h 5964382"/>
              <a:gd name="connsiteX61" fmla="*/ 810491 w 3221181"/>
              <a:gd name="connsiteY61" fmla="*/ 2556164 h 5964382"/>
              <a:gd name="connsiteX62" fmla="*/ 762000 w 3221181"/>
              <a:gd name="connsiteY62" fmla="*/ 2583873 h 5964382"/>
              <a:gd name="connsiteX63" fmla="*/ 741218 w 3221181"/>
              <a:gd name="connsiteY63" fmla="*/ 2618509 h 5964382"/>
              <a:gd name="connsiteX64" fmla="*/ 699655 w 3221181"/>
              <a:gd name="connsiteY64" fmla="*/ 2757054 h 5964382"/>
              <a:gd name="connsiteX65" fmla="*/ 741219 w 3221181"/>
              <a:gd name="connsiteY65" fmla="*/ 2902527 h 5964382"/>
              <a:gd name="connsiteX66" fmla="*/ 768928 w 3221181"/>
              <a:gd name="connsiteY66" fmla="*/ 3048000 h 5964382"/>
              <a:gd name="connsiteX67" fmla="*/ 1219201 w 3221181"/>
              <a:gd name="connsiteY67" fmla="*/ 4080164 h 5964382"/>
              <a:gd name="connsiteX68" fmla="*/ 1108364 w 3221181"/>
              <a:gd name="connsiteY68" fmla="*/ 4412674 h 5964382"/>
              <a:gd name="connsiteX69" fmla="*/ 0 w 3221181"/>
              <a:gd name="connsiteY69" fmla="*/ 5964382 h 5964382"/>
              <a:gd name="connsiteX0" fmla="*/ 3193472 w 3221181"/>
              <a:gd name="connsiteY0" fmla="*/ 0 h 5964382"/>
              <a:gd name="connsiteX1" fmla="*/ 3200400 w 3221181"/>
              <a:gd name="connsiteY1" fmla="*/ 41564 h 5964382"/>
              <a:gd name="connsiteX2" fmla="*/ 3207327 w 3221181"/>
              <a:gd name="connsiteY2" fmla="*/ 62346 h 5964382"/>
              <a:gd name="connsiteX3" fmla="*/ 3221181 w 3221181"/>
              <a:gd name="connsiteY3" fmla="*/ 193964 h 5964382"/>
              <a:gd name="connsiteX4" fmla="*/ 3207327 w 3221181"/>
              <a:gd name="connsiteY4" fmla="*/ 311727 h 5964382"/>
              <a:gd name="connsiteX5" fmla="*/ 3186545 w 3221181"/>
              <a:gd name="connsiteY5" fmla="*/ 387927 h 5964382"/>
              <a:gd name="connsiteX6" fmla="*/ 3179618 w 3221181"/>
              <a:gd name="connsiteY6" fmla="*/ 422564 h 5964382"/>
              <a:gd name="connsiteX7" fmla="*/ 3151909 w 3221181"/>
              <a:gd name="connsiteY7" fmla="*/ 491836 h 5964382"/>
              <a:gd name="connsiteX8" fmla="*/ 3124200 w 3221181"/>
              <a:gd name="connsiteY8" fmla="*/ 554182 h 5964382"/>
              <a:gd name="connsiteX9" fmla="*/ 3117272 w 3221181"/>
              <a:gd name="connsiteY9" fmla="*/ 588818 h 5964382"/>
              <a:gd name="connsiteX10" fmla="*/ 3089563 w 3221181"/>
              <a:gd name="connsiteY10" fmla="*/ 602673 h 5964382"/>
              <a:gd name="connsiteX11" fmla="*/ 3061854 w 3221181"/>
              <a:gd name="connsiteY11" fmla="*/ 630382 h 5964382"/>
              <a:gd name="connsiteX12" fmla="*/ 3048000 w 3221181"/>
              <a:gd name="connsiteY12" fmla="*/ 651164 h 5964382"/>
              <a:gd name="connsiteX13" fmla="*/ 3006436 w 3221181"/>
              <a:gd name="connsiteY13" fmla="*/ 692727 h 5964382"/>
              <a:gd name="connsiteX14" fmla="*/ 2985654 w 3221181"/>
              <a:gd name="connsiteY14" fmla="*/ 713509 h 5964382"/>
              <a:gd name="connsiteX15" fmla="*/ 2964872 w 3221181"/>
              <a:gd name="connsiteY15" fmla="*/ 727364 h 5964382"/>
              <a:gd name="connsiteX16" fmla="*/ 2895600 w 3221181"/>
              <a:gd name="connsiteY16" fmla="*/ 782782 h 5964382"/>
              <a:gd name="connsiteX17" fmla="*/ 2750127 w 3221181"/>
              <a:gd name="connsiteY17" fmla="*/ 886691 h 5964382"/>
              <a:gd name="connsiteX18" fmla="*/ 2583872 w 3221181"/>
              <a:gd name="connsiteY18" fmla="*/ 983673 h 5964382"/>
              <a:gd name="connsiteX19" fmla="*/ 2556163 w 3221181"/>
              <a:gd name="connsiteY19" fmla="*/ 1011382 h 5964382"/>
              <a:gd name="connsiteX20" fmla="*/ 2500745 w 3221181"/>
              <a:gd name="connsiteY20" fmla="*/ 1046018 h 5964382"/>
              <a:gd name="connsiteX21" fmla="*/ 2410691 w 3221181"/>
              <a:gd name="connsiteY21" fmla="*/ 1143000 h 5964382"/>
              <a:gd name="connsiteX22" fmla="*/ 2376054 w 3221181"/>
              <a:gd name="connsiteY22" fmla="*/ 1170709 h 5964382"/>
              <a:gd name="connsiteX23" fmla="*/ 2327563 w 3221181"/>
              <a:gd name="connsiteY23" fmla="*/ 1205346 h 5964382"/>
              <a:gd name="connsiteX24" fmla="*/ 2237509 w 3221181"/>
              <a:gd name="connsiteY24" fmla="*/ 1288473 h 5964382"/>
              <a:gd name="connsiteX25" fmla="*/ 2182091 w 3221181"/>
              <a:gd name="connsiteY25" fmla="*/ 1330036 h 5964382"/>
              <a:gd name="connsiteX26" fmla="*/ 2147454 w 3221181"/>
              <a:gd name="connsiteY26" fmla="*/ 1357746 h 5964382"/>
              <a:gd name="connsiteX27" fmla="*/ 2112818 w 3221181"/>
              <a:gd name="connsiteY27" fmla="*/ 1406236 h 5964382"/>
              <a:gd name="connsiteX28" fmla="*/ 2092036 w 3221181"/>
              <a:gd name="connsiteY28" fmla="*/ 1427018 h 5964382"/>
              <a:gd name="connsiteX29" fmla="*/ 2078181 w 3221181"/>
              <a:gd name="connsiteY29" fmla="*/ 1454727 h 5964382"/>
              <a:gd name="connsiteX30" fmla="*/ 2071254 w 3221181"/>
              <a:gd name="connsiteY30" fmla="*/ 1475509 h 5964382"/>
              <a:gd name="connsiteX31" fmla="*/ 1981200 w 3221181"/>
              <a:gd name="connsiteY31" fmla="*/ 1510146 h 5964382"/>
              <a:gd name="connsiteX32" fmla="*/ 1967345 w 3221181"/>
              <a:gd name="connsiteY32" fmla="*/ 1530927 h 5964382"/>
              <a:gd name="connsiteX33" fmla="*/ 1925781 w 3221181"/>
              <a:gd name="connsiteY33" fmla="*/ 1600200 h 5964382"/>
              <a:gd name="connsiteX34" fmla="*/ 1905000 w 3221181"/>
              <a:gd name="connsiteY34" fmla="*/ 1620982 h 5964382"/>
              <a:gd name="connsiteX35" fmla="*/ 1891145 w 3221181"/>
              <a:gd name="connsiteY35" fmla="*/ 1641764 h 5964382"/>
              <a:gd name="connsiteX36" fmla="*/ 1863436 w 3221181"/>
              <a:gd name="connsiteY36" fmla="*/ 1662546 h 5964382"/>
              <a:gd name="connsiteX37" fmla="*/ 1828800 w 3221181"/>
              <a:gd name="connsiteY37" fmla="*/ 1683327 h 5964382"/>
              <a:gd name="connsiteX38" fmla="*/ 1808018 w 3221181"/>
              <a:gd name="connsiteY38" fmla="*/ 1697182 h 5964382"/>
              <a:gd name="connsiteX39" fmla="*/ 1745672 w 3221181"/>
              <a:gd name="connsiteY39" fmla="*/ 1766455 h 5964382"/>
              <a:gd name="connsiteX40" fmla="*/ 1717963 w 3221181"/>
              <a:gd name="connsiteY40" fmla="*/ 1794164 h 5964382"/>
              <a:gd name="connsiteX41" fmla="*/ 1697181 w 3221181"/>
              <a:gd name="connsiteY41" fmla="*/ 1808018 h 5964382"/>
              <a:gd name="connsiteX42" fmla="*/ 1662545 w 3221181"/>
              <a:gd name="connsiteY42" fmla="*/ 1849582 h 5964382"/>
              <a:gd name="connsiteX43" fmla="*/ 1607127 w 3221181"/>
              <a:gd name="connsiteY43" fmla="*/ 1898073 h 5964382"/>
              <a:gd name="connsiteX44" fmla="*/ 1565563 w 3221181"/>
              <a:gd name="connsiteY44" fmla="*/ 1946564 h 5964382"/>
              <a:gd name="connsiteX45" fmla="*/ 1530927 w 3221181"/>
              <a:gd name="connsiteY45" fmla="*/ 1967346 h 5964382"/>
              <a:gd name="connsiteX46" fmla="*/ 1489363 w 3221181"/>
              <a:gd name="connsiteY46" fmla="*/ 2022764 h 5964382"/>
              <a:gd name="connsiteX47" fmla="*/ 1482436 w 3221181"/>
              <a:gd name="connsiteY47" fmla="*/ 2043546 h 5964382"/>
              <a:gd name="connsiteX48" fmla="*/ 1433945 w 3221181"/>
              <a:gd name="connsiteY48" fmla="*/ 2105891 h 5964382"/>
              <a:gd name="connsiteX49" fmla="*/ 1399309 w 3221181"/>
              <a:gd name="connsiteY49" fmla="*/ 2154382 h 5964382"/>
              <a:gd name="connsiteX50" fmla="*/ 1357745 w 3221181"/>
              <a:gd name="connsiteY50" fmla="*/ 2202873 h 5964382"/>
              <a:gd name="connsiteX51" fmla="*/ 1336963 w 3221181"/>
              <a:gd name="connsiteY51" fmla="*/ 2230582 h 5964382"/>
              <a:gd name="connsiteX52" fmla="*/ 1288472 w 3221181"/>
              <a:gd name="connsiteY52" fmla="*/ 2265218 h 5964382"/>
              <a:gd name="connsiteX53" fmla="*/ 1246909 w 3221181"/>
              <a:gd name="connsiteY53" fmla="*/ 2320636 h 5964382"/>
              <a:gd name="connsiteX54" fmla="*/ 1233054 w 3221181"/>
              <a:gd name="connsiteY54" fmla="*/ 2341418 h 5964382"/>
              <a:gd name="connsiteX55" fmla="*/ 1177636 w 3221181"/>
              <a:gd name="connsiteY55" fmla="*/ 2382982 h 5964382"/>
              <a:gd name="connsiteX56" fmla="*/ 1149927 w 3221181"/>
              <a:gd name="connsiteY56" fmla="*/ 2396836 h 5964382"/>
              <a:gd name="connsiteX57" fmla="*/ 1108363 w 3221181"/>
              <a:gd name="connsiteY57" fmla="*/ 2424546 h 5964382"/>
              <a:gd name="connsiteX58" fmla="*/ 1011381 w 3221181"/>
              <a:gd name="connsiteY58" fmla="*/ 2466109 h 5964382"/>
              <a:gd name="connsiteX59" fmla="*/ 928254 w 3221181"/>
              <a:gd name="connsiteY59" fmla="*/ 2500746 h 5964382"/>
              <a:gd name="connsiteX60" fmla="*/ 858981 w 3221181"/>
              <a:gd name="connsiteY60" fmla="*/ 2528455 h 5964382"/>
              <a:gd name="connsiteX61" fmla="*/ 810491 w 3221181"/>
              <a:gd name="connsiteY61" fmla="*/ 2556164 h 5964382"/>
              <a:gd name="connsiteX62" fmla="*/ 762000 w 3221181"/>
              <a:gd name="connsiteY62" fmla="*/ 2583873 h 5964382"/>
              <a:gd name="connsiteX63" fmla="*/ 741218 w 3221181"/>
              <a:gd name="connsiteY63" fmla="*/ 2618509 h 5964382"/>
              <a:gd name="connsiteX64" fmla="*/ 699655 w 3221181"/>
              <a:gd name="connsiteY64" fmla="*/ 2757054 h 5964382"/>
              <a:gd name="connsiteX65" fmla="*/ 741219 w 3221181"/>
              <a:gd name="connsiteY65" fmla="*/ 2902527 h 5964382"/>
              <a:gd name="connsiteX66" fmla="*/ 768928 w 3221181"/>
              <a:gd name="connsiteY66" fmla="*/ 3048000 h 5964382"/>
              <a:gd name="connsiteX67" fmla="*/ 1219201 w 3221181"/>
              <a:gd name="connsiteY67" fmla="*/ 4080164 h 5964382"/>
              <a:gd name="connsiteX68" fmla="*/ 727364 w 3221181"/>
              <a:gd name="connsiteY68" fmla="*/ 5001492 h 5964382"/>
              <a:gd name="connsiteX69" fmla="*/ 0 w 3221181"/>
              <a:gd name="connsiteY69" fmla="*/ 5964382 h 596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3221181" h="5964382">
                <a:moveTo>
                  <a:pt x="3193472" y="0"/>
                </a:moveTo>
                <a:cubicBezTo>
                  <a:pt x="3195781" y="13855"/>
                  <a:pt x="3197353" y="27853"/>
                  <a:pt x="3200400" y="41564"/>
                </a:cubicBezTo>
                <a:cubicBezTo>
                  <a:pt x="3201984" y="48692"/>
                  <a:pt x="3206563" y="55084"/>
                  <a:pt x="3207327" y="62346"/>
                </a:cubicBezTo>
                <a:cubicBezTo>
                  <a:pt x="3222092" y="202618"/>
                  <a:pt x="3201092" y="133695"/>
                  <a:pt x="3221181" y="193964"/>
                </a:cubicBezTo>
                <a:cubicBezTo>
                  <a:pt x="3203289" y="301317"/>
                  <a:pt x="3227822" y="147757"/>
                  <a:pt x="3207327" y="311727"/>
                </a:cubicBezTo>
                <a:cubicBezTo>
                  <a:pt x="3197877" y="387332"/>
                  <a:pt x="3203701" y="302142"/>
                  <a:pt x="3186545" y="387927"/>
                </a:cubicBezTo>
                <a:cubicBezTo>
                  <a:pt x="3184236" y="399473"/>
                  <a:pt x="3183341" y="411394"/>
                  <a:pt x="3179618" y="422564"/>
                </a:cubicBezTo>
                <a:cubicBezTo>
                  <a:pt x="3171754" y="446157"/>
                  <a:pt x="3161145" y="468745"/>
                  <a:pt x="3151909" y="491836"/>
                </a:cubicBezTo>
                <a:cubicBezTo>
                  <a:pt x="3134219" y="536060"/>
                  <a:pt x="3143615" y="515351"/>
                  <a:pt x="3124200" y="554182"/>
                </a:cubicBezTo>
                <a:cubicBezTo>
                  <a:pt x="3121891" y="565727"/>
                  <a:pt x="3124116" y="579237"/>
                  <a:pt x="3117272" y="588818"/>
                </a:cubicBezTo>
                <a:cubicBezTo>
                  <a:pt x="3111270" y="597221"/>
                  <a:pt x="3097824" y="596477"/>
                  <a:pt x="3089563" y="602673"/>
                </a:cubicBezTo>
                <a:cubicBezTo>
                  <a:pt x="3079113" y="610510"/>
                  <a:pt x="3070355" y="620464"/>
                  <a:pt x="3061854" y="630382"/>
                </a:cubicBezTo>
                <a:cubicBezTo>
                  <a:pt x="3056436" y="636703"/>
                  <a:pt x="3053531" y="644941"/>
                  <a:pt x="3048000" y="651164"/>
                </a:cubicBezTo>
                <a:cubicBezTo>
                  <a:pt x="3034983" y="665808"/>
                  <a:pt x="3020291" y="678873"/>
                  <a:pt x="3006436" y="692727"/>
                </a:cubicBezTo>
                <a:cubicBezTo>
                  <a:pt x="2999509" y="699654"/>
                  <a:pt x="2993805" y="708075"/>
                  <a:pt x="2985654" y="713509"/>
                </a:cubicBezTo>
                <a:cubicBezTo>
                  <a:pt x="2978727" y="718127"/>
                  <a:pt x="2971647" y="722525"/>
                  <a:pt x="2964872" y="727364"/>
                </a:cubicBezTo>
                <a:cubicBezTo>
                  <a:pt x="2866579" y="797574"/>
                  <a:pt x="3033750" y="680449"/>
                  <a:pt x="2895600" y="782782"/>
                </a:cubicBezTo>
                <a:cubicBezTo>
                  <a:pt x="2847715" y="818252"/>
                  <a:pt x="2802065" y="857476"/>
                  <a:pt x="2750127" y="886691"/>
                </a:cubicBezTo>
                <a:cubicBezTo>
                  <a:pt x="2738823" y="893050"/>
                  <a:pt x="2614329" y="960830"/>
                  <a:pt x="2583872" y="983673"/>
                </a:cubicBezTo>
                <a:cubicBezTo>
                  <a:pt x="2573422" y="991510"/>
                  <a:pt x="2565993" y="1002780"/>
                  <a:pt x="2556163" y="1011382"/>
                </a:cubicBezTo>
                <a:cubicBezTo>
                  <a:pt x="2532182" y="1032366"/>
                  <a:pt x="2528058" y="1032362"/>
                  <a:pt x="2500745" y="1046018"/>
                </a:cubicBezTo>
                <a:cubicBezTo>
                  <a:pt x="2470954" y="1083258"/>
                  <a:pt x="2451136" y="1110645"/>
                  <a:pt x="2410691" y="1143000"/>
                </a:cubicBezTo>
                <a:cubicBezTo>
                  <a:pt x="2399145" y="1152236"/>
                  <a:pt x="2387882" y="1161838"/>
                  <a:pt x="2376054" y="1170709"/>
                </a:cubicBezTo>
                <a:cubicBezTo>
                  <a:pt x="2360163" y="1182627"/>
                  <a:pt x="2342645" y="1192419"/>
                  <a:pt x="2327563" y="1205346"/>
                </a:cubicBezTo>
                <a:cubicBezTo>
                  <a:pt x="2193817" y="1319985"/>
                  <a:pt x="2353834" y="1197074"/>
                  <a:pt x="2237509" y="1288473"/>
                </a:cubicBezTo>
                <a:cubicBezTo>
                  <a:pt x="2219352" y="1302739"/>
                  <a:pt x="2200393" y="1315957"/>
                  <a:pt x="2182091" y="1330036"/>
                </a:cubicBezTo>
                <a:cubicBezTo>
                  <a:pt x="2170371" y="1339051"/>
                  <a:pt x="2156048" y="1345714"/>
                  <a:pt x="2147454" y="1357746"/>
                </a:cubicBezTo>
                <a:cubicBezTo>
                  <a:pt x="2135909" y="1373909"/>
                  <a:pt x="2125227" y="1390725"/>
                  <a:pt x="2112818" y="1406236"/>
                </a:cubicBezTo>
                <a:cubicBezTo>
                  <a:pt x="2106698" y="1413886"/>
                  <a:pt x="2097730" y="1419046"/>
                  <a:pt x="2092036" y="1427018"/>
                </a:cubicBezTo>
                <a:cubicBezTo>
                  <a:pt x="2086034" y="1435421"/>
                  <a:pt x="2082249" y="1445235"/>
                  <a:pt x="2078181" y="1454727"/>
                </a:cubicBezTo>
                <a:cubicBezTo>
                  <a:pt x="2075305" y="1461439"/>
                  <a:pt x="2077236" y="1471322"/>
                  <a:pt x="2071254" y="1475509"/>
                </a:cubicBezTo>
                <a:cubicBezTo>
                  <a:pt x="2040558" y="1496996"/>
                  <a:pt x="2014080" y="1501925"/>
                  <a:pt x="1981200" y="1510146"/>
                </a:cubicBezTo>
                <a:cubicBezTo>
                  <a:pt x="1976582" y="1517073"/>
                  <a:pt x="1971476" y="1523699"/>
                  <a:pt x="1967345" y="1530927"/>
                </a:cubicBezTo>
                <a:cubicBezTo>
                  <a:pt x="1944139" y="1571537"/>
                  <a:pt x="1962291" y="1553258"/>
                  <a:pt x="1925781" y="1600200"/>
                </a:cubicBezTo>
                <a:cubicBezTo>
                  <a:pt x="1919767" y="1607933"/>
                  <a:pt x="1911271" y="1613456"/>
                  <a:pt x="1905000" y="1620982"/>
                </a:cubicBezTo>
                <a:cubicBezTo>
                  <a:pt x="1899670" y="1627378"/>
                  <a:pt x="1897032" y="1635877"/>
                  <a:pt x="1891145" y="1641764"/>
                </a:cubicBezTo>
                <a:cubicBezTo>
                  <a:pt x="1882981" y="1649928"/>
                  <a:pt x="1873042" y="1656142"/>
                  <a:pt x="1863436" y="1662546"/>
                </a:cubicBezTo>
                <a:cubicBezTo>
                  <a:pt x="1852233" y="1670014"/>
                  <a:pt x="1840217" y="1676191"/>
                  <a:pt x="1828800" y="1683327"/>
                </a:cubicBezTo>
                <a:cubicBezTo>
                  <a:pt x="1821740" y="1687740"/>
                  <a:pt x="1814945" y="1692564"/>
                  <a:pt x="1808018" y="1697182"/>
                </a:cubicBezTo>
                <a:cubicBezTo>
                  <a:pt x="1781483" y="1736984"/>
                  <a:pt x="1800050" y="1712077"/>
                  <a:pt x="1745672" y="1766455"/>
                </a:cubicBezTo>
                <a:cubicBezTo>
                  <a:pt x="1736436" y="1775691"/>
                  <a:pt x="1728832" y="1786919"/>
                  <a:pt x="1717963" y="1794164"/>
                </a:cubicBezTo>
                <a:cubicBezTo>
                  <a:pt x="1711036" y="1798782"/>
                  <a:pt x="1703068" y="1802131"/>
                  <a:pt x="1697181" y="1808018"/>
                </a:cubicBezTo>
                <a:cubicBezTo>
                  <a:pt x="1684429" y="1820770"/>
                  <a:pt x="1674609" y="1836177"/>
                  <a:pt x="1662545" y="1849582"/>
                </a:cubicBezTo>
                <a:cubicBezTo>
                  <a:pt x="1565424" y="1957496"/>
                  <a:pt x="1699422" y="1805778"/>
                  <a:pt x="1607127" y="1898073"/>
                </a:cubicBezTo>
                <a:cubicBezTo>
                  <a:pt x="1579033" y="1926167"/>
                  <a:pt x="1595725" y="1923942"/>
                  <a:pt x="1565563" y="1946564"/>
                </a:cubicBezTo>
                <a:cubicBezTo>
                  <a:pt x="1554792" y="1954643"/>
                  <a:pt x="1542472" y="1960419"/>
                  <a:pt x="1530927" y="1967346"/>
                </a:cubicBezTo>
                <a:cubicBezTo>
                  <a:pt x="1524131" y="1975840"/>
                  <a:pt x="1496714" y="2008061"/>
                  <a:pt x="1489363" y="2022764"/>
                </a:cubicBezTo>
                <a:cubicBezTo>
                  <a:pt x="1486097" y="2029295"/>
                  <a:pt x="1486486" y="2037470"/>
                  <a:pt x="1482436" y="2043546"/>
                </a:cubicBezTo>
                <a:cubicBezTo>
                  <a:pt x="1467832" y="2065452"/>
                  <a:pt x="1448548" y="2083985"/>
                  <a:pt x="1433945" y="2105891"/>
                </a:cubicBezTo>
                <a:cubicBezTo>
                  <a:pt x="1413687" y="2136280"/>
                  <a:pt x="1425086" y="2120013"/>
                  <a:pt x="1399309" y="2154382"/>
                </a:cubicBezTo>
                <a:cubicBezTo>
                  <a:pt x="1385713" y="2195167"/>
                  <a:pt x="1402117" y="2158501"/>
                  <a:pt x="1357745" y="2202873"/>
                </a:cubicBezTo>
                <a:cubicBezTo>
                  <a:pt x="1349581" y="2211037"/>
                  <a:pt x="1345545" y="2222859"/>
                  <a:pt x="1336963" y="2230582"/>
                </a:cubicBezTo>
                <a:cubicBezTo>
                  <a:pt x="1322198" y="2243870"/>
                  <a:pt x="1302518" y="2251172"/>
                  <a:pt x="1288472" y="2265218"/>
                </a:cubicBezTo>
                <a:cubicBezTo>
                  <a:pt x="1272144" y="2281546"/>
                  <a:pt x="1259718" y="2301423"/>
                  <a:pt x="1246909" y="2320636"/>
                </a:cubicBezTo>
                <a:cubicBezTo>
                  <a:pt x="1242291" y="2327563"/>
                  <a:pt x="1238941" y="2335531"/>
                  <a:pt x="1233054" y="2341418"/>
                </a:cubicBezTo>
                <a:cubicBezTo>
                  <a:pt x="1224172" y="2350300"/>
                  <a:pt x="1192557" y="2374456"/>
                  <a:pt x="1177636" y="2382982"/>
                </a:cubicBezTo>
                <a:cubicBezTo>
                  <a:pt x="1168670" y="2388105"/>
                  <a:pt x="1158782" y="2391523"/>
                  <a:pt x="1149927" y="2396836"/>
                </a:cubicBezTo>
                <a:cubicBezTo>
                  <a:pt x="1135649" y="2405403"/>
                  <a:pt x="1122876" y="2416382"/>
                  <a:pt x="1108363" y="2424546"/>
                </a:cubicBezTo>
                <a:cubicBezTo>
                  <a:pt x="1046133" y="2459551"/>
                  <a:pt x="1058399" y="2454355"/>
                  <a:pt x="1011381" y="2466109"/>
                </a:cubicBezTo>
                <a:cubicBezTo>
                  <a:pt x="965701" y="2496564"/>
                  <a:pt x="1016054" y="2465626"/>
                  <a:pt x="928254" y="2500746"/>
                </a:cubicBezTo>
                <a:cubicBezTo>
                  <a:pt x="844786" y="2534133"/>
                  <a:pt x="922241" y="2512639"/>
                  <a:pt x="858981" y="2528455"/>
                </a:cubicBezTo>
                <a:cubicBezTo>
                  <a:pt x="842818" y="2537691"/>
                  <a:pt x="826834" y="2547250"/>
                  <a:pt x="810491" y="2556164"/>
                </a:cubicBezTo>
                <a:cubicBezTo>
                  <a:pt x="762149" y="2582532"/>
                  <a:pt x="802003" y="2557202"/>
                  <a:pt x="762000" y="2583873"/>
                </a:cubicBezTo>
                <a:cubicBezTo>
                  <a:pt x="755073" y="2595418"/>
                  <a:pt x="751609" y="2589646"/>
                  <a:pt x="741218" y="2618509"/>
                </a:cubicBezTo>
                <a:cubicBezTo>
                  <a:pt x="730827" y="2647372"/>
                  <a:pt x="699655" y="2709718"/>
                  <a:pt x="699655" y="2757054"/>
                </a:cubicBezTo>
                <a:cubicBezTo>
                  <a:pt x="699655" y="2804390"/>
                  <a:pt x="748146" y="2893291"/>
                  <a:pt x="741219" y="2902527"/>
                </a:cubicBezTo>
                <a:cubicBezTo>
                  <a:pt x="738910" y="2909454"/>
                  <a:pt x="689264" y="2851727"/>
                  <a:pt x="768928" y="3048000"/>
                </a:cubicBezTo>
                <a:cubicBezTo>
                  <a:pt x="848592" y="3244273"/>
                  <a:pt x="1226128" y="3754582"/>
                  <a:pt x="1219201" y="4080164"/>
                </a:cubicBezTo>
                <a:cubicBezTo>
                  <a:pt x="1212274" y="4405746"/>
                  <a:pt x="930564" y="4687456"/>
                  <a:pt x="727364" y="5001492"/>
                </a:cubicBezTo>
                <a:cubicBezTo>
                  <a:pt x="524164" y="5315528"/>
                  <a:pt x="0" y="5964382"/>
                  <a:pt x="0" y="5964382"/>
                </a:cubicBezTo>
              </a:path>
            </a:pathLst>
          </a:custGeom>
          <a:noFill/>
          <a:ln w="76200">
            <a:solidFill>
              <a:srgbClr val="D9D9D9">
                <a:alpha val="74118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22" name="Grupo 21"/>
          <p:cNvGrpSpPr/>
          <p:nvPr/>
        </p:nvGrpSpPr>
        <p:grpSpPr>
          <a:xfrm>
            <a:off x="1149921" y="413657"/>
            <a:ext cx="8228226" cy="6187168"/>
            <a:chOff x="1925781" y="413657"/>
            <a:chExt cx="8228226" cy="6187168"/>
          </a:xfrm>
        </p:grpSpPr>
        <p:grpSp>
          <p:nvGrpSpPr>
            <p:cNvPr id="20" name="Grupo 19"/>
            <p:cNvGrpSpPr/>
            <p:nvPr/>
          </p:nvGrpSpPr>
          <p:grpSpPr>
            <a:xfrm>
              <a:off x="1925781" y="413657"/>
              <a:ext cx="5291448" cy="2775858"/>
              <a:chOff x="1925781" y="413657"/>
              <a:chExt cx="5291448" cy="2775858"/>
            </a:xfrm>
          </p:grpSpPr>
          <p:sp>
            <p:nvSpPr>
              <p:cNvPr id="13" name="Forma livre 12"/>
              <p:cNvSpPr/>
              <p:nvPr/>
            </p:nvSpPr>
            <p:spPr>
              <a:xfrm>
                <a:off x="4489352" y="413657"/>
                <a:ext cx="2727877" cy="527730"/>
              </a:xfrm>
              <a:custGeom>
                <a:avLst/>
                <a:gdLst>
                  <a:gd name="connsiteX0" fmla="*/ 0 w 2813610"/>
                  <a:gd name="connsiteY0" fmla="*/ 541020 h 541020"/>
                  <a:gd name="connsiteX1" fmla="*/ 236220 w 2813610"/>
                  <a:gd name="connsiteY1" fmla="*/ 335280 h 541020"/>
                  <a:gd name="connsiteX2" fmla="*/ 419100 w 2813610"/>
                  <a:gd name="connsiteY2" fmla="*/ 213360 h 541020"/>
                  <a:gd name="connsiteX3" fmla="*/ 586740 w 2813610"/>
                  <a:gd name="connsiteY3" fmla="*/ 129540 h 541020"/>
                  <a:gd name="connsiteX4" fmla="*/ 708660 w 2813610"/>
                  <a:gd name="connsiteY4" fmla="*/ 137160 h 541020"/>
                  <a:gd name="connsiteX5" fmla="*/ 1013460 w 2813610"/>
                  <a:gd name="connsiteY5" fmla="*/ 228600 h 541020"/>
                  <a:gd name="connsiteX6" fmla="*/ 1356360 w 2813610"/>
                  <a:gd name="connsiteY6" fmla="*/ 220980 h 541020"/>
                  <a:gd name="connsiteX7" fmla="*/ 1760220 w 2813610"/>
                  <a:gd name="connsiteY7" fmla="*/ 76200 h 541020"/>
                  <a:gd name="connsiteX8" fmla="*/ 1981200 w 2813610"/>
                  <a:gd name="connsiteY8" fmla="*/ 22860 h 541020"/>
                  <a:gd name="connsiteX9" fmla="*/ 2392680 w 2813610"/>
                  <a:gd name="connsiteY9" fmla="*/ 53340 h 541020"/>
                  <a:gd name="connsiteX10" fmla="*/ 2766060 w 2813610"/>
                  <a:gd name="connsiteY10" fmla="*/ 15240 h 541020"/>
                  <a:gd name="connsiteX11" fmla="*/ 2796540 w 2813610"/>
                  <a:gd name="connsiteY11" fmla="*/ 0 h 54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3610" h="541020">
                    <a:moveTo>
                      <a:pt x="0" y="541020"/>
                    </a:moveTo>
                    <a:cubicBezTo>
                      <a:pt x="83185" y="465455"/>
                      <a:pt x="166370" y="389890"/>
                      <a:pt x="236220" y="335280"/>
                    </a:cubicBezTo>
                    <a:cubicBezTo>
                      <a:pt x="306070" y="280670"/>
                      <a:pt x="360680" y="247650"/>
                      <a:pt x="419100" y="213360"/>
                    </a:cubicBezTo>
                    <a:cubicBezTo>
                      <a:pt x="477520" y="179070"/>
                      <a:pt x="538480" y="142240"/>
                      <a:pt x="586740" y="129540"/>
                    </a:cubicBezTo>
                    <a:cubicBezTo>
                      <a:pt x="635000" y="116840"/>
                      <a:pt x="637540" y="120650"/>
                      <a:pt x="708660" y="137160"/>
                    </a:cubicBezTo>
                    <a:cubicBezTo>
                      <a:pt x="779780" y="153670"/>
                      <a:pt x="905510" y="214630"/>
                      <a:pt x="1013460" y="228600"/>
                    </a:cubicBezTo>
                    <a:cubicBezTo>
                      <a:pt x="1121410" y="242570"/>
                      <a:pt x="1231900" y="246380"/>
                      <a:pt x="1356360" y="220980"/>
                    </a:cubicBezTo>
                    <a:cubicBezTo>
                      <a:pt x="1480820" y="195580"/>
                      <a:pt x="1656080" y="109220"/>
                      <a:pt x="1760220" y="76200"/>
                    </a:cubicBezTo>
                    <a:cubicBezTo>
                      <a:pt x="1864360" y="43180"/>
                      <a:pt x="1875790" y="26670"/>
                      <a:pt x="1981200" y="22860"/>
                    </a:cubicBezTo>
                    <a:cubicBezTo>
                      <a:pt x="2086610" y="19050"/>
                      <a:pt x="2261870" y="54610"/>
                      <a:pt x="2392680" y="53340"/>
                    </a:cubicBezTo>
                    <a:cubicBezTo>
                      <a:pt x="2523490" y="52070"/>
                      <a:pt x="2698750" y="24130"/>
                      <a:pt x="2766060" y="15240"/>
                    </a:cubicBezTo>
                    <a:cubicBezTo>
                      <a:pt x="2833370" y="6350"/>
                      <a:pt x="2814955" y="3175"/>
                      <a:pt x="2796540" y="0"/>
                    </a:cubicBezTo>
                  </a:path>
                </a:pathLst>
              </a:custGeom>
              <a:no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4" name="Forma livre 13"/>
              <p:cNvSpPr/>
              <p:nvPr/>
            </p:nvSpPr>
            <p:spPr>
              <a:xfrm>
                <a:off x="1925781" y="933954"/>
                <a:ext cx="2747206" cy="2255561"/>
              </a:xfrm>
              <a:custGeom>
                <a:avLst/>
                <a:gdLst>
                  <a:gd name="connsiteX0" fmla="*/ 0 w 2833546"/>
                  <a:gd name="connsiteY0" fmla="*/ 2308860 h 2312366"/>
                  <a:gd name="connsiteX1" fmla="*/ 190500 w 2833546"/>
                  <a:gd name="connsiteY1" fmla="*/ 2293620 h 2312366"/>
                  <a:gd name="connsiteX2" fmla="*/ 335280 w 2833546"/>
                  <a:gd name="connsiteY2" fmla="*/ 2164080 h 2312366"/>
                  <a:gd name="connsiteX3" fmla="*/ 396240 w 2833546"/>
                  <a:gd name="connsiteY3" fmla="*/ 2057400 h 2312366"/>
                  <a:gd name="connsiteX4" fmla="*/ 419100 w 2833546"/>
                  <a:gd name="connsiteY4" fmla="*/ 1988820 h 2312366"/>
                  <a:gd name="connsiteX5" fmla="*/ 632460 w 2833546"/>
                  <a:gd name="connsiteY5" fmla="*/ 2004060 h 2312366"/>
                  <a:gd name="connsiteX6" fmla="*/ 822960 w 2833546"/>
                  <a:gd name="connsiteY6" fmla="*/ 2004060 h 2312366"/>
                  <a:gd name="connsiteX7" fmla="*/ 883920 w 2833546"/>
                  <a:gd name="connsiteY7" fmla="*/ 1844040 h 2312366"/>
                  <a:gd name="connsiteX8" fmla="*/ 883920 w 2833546"/>
                  <a:gd name="connsiteY8" fmla="*/ 1714500 h 2312366"/>
                  <a:gd name="connsiteX9" fmla="*/ 1021080 w 2833546"/>
                  <a:gd name="connsiteY9" fmla="*/ 1645920 h 2312366"/>
                  <a:gd name="connsiteX10" fmla="*/ 1287780 w 2833546"/>
                  <a:gd name="connsiteY10" fmla="*/ 1676400 h 2312366"/>
                  <a:gd name="connsiteX11" fmla="*/ 1623060 w 2833546"/>
                  <a:gd name="connsiteY11" fmla="*/ 1744980 h 2312366"/>
                  <a:gd name="connsiteX12" fmla="*/ 1950720 w 2833546"/>
                  <a:gd name="connsiteY12" fmla="*/ 1584960 h 2312366"/>
                  <a:gd name="connsiteX13" fmla="*/ 2087880 w 2833546"/>
                  <a:gd name="connsiteY13" fmla="*/ 1409700 h 2312366"/>
                  <a:gd name="connsiteX14" fmla="*/ 2255520 w 2833546"/>
                  <a:gd name="connsiteY14" fmla="*/ 1341120 h 2312366"/>
                  <a:gd name="connsiteX15" fmla="*/ 2438400 w 2833546"/>
                  <a:gd name="connsiteY15" fmla="*/ 1051560 h 2312366"/>
                  <a:gd name="connsiteX16" fmla="*/ 2514600 w 2833546"/>
                  <a:gd name="connsiteY16" fmla="*/ 754380 h 2312366"/>
                  <a:gd name="connsiteX17" fmla="*/ 2697480 w 2833546"/>
                  <a:gd name="connsiteY17" fmla="*/ 609600 h 2312366"/>
                  <a:gd name="connsiteX18" fmla="*/ 2827020 w 2833546"/>
                  <a:gd name="connsiteY18" fmla="*/ 403860 h 2312366"/>
                  <a:gd name="connsiteX19" fmla="*/ 2796540 w 2833546"/>
                  <a:gd name="connsiteY19" fmla="*/ 213360 h 2312366"/>
                  <a:gd name="connsiteX20" fmla="*/ 2644140 w 2833546"/>
                  <a:gd name="connsiteY20" fmla="*/ 83820 h 2312366"/>
                  <a:gd name="connsiteX21" fmla="*/ 2651760 w 2833546"/>
                  <a:gd name="connsiteY21" fmla="*/ 0 h 2312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833546" h="2312366">
                    <a:moveTo>
                      <a:pt x="0" y="2308860"/>
                    </a:moveTo>
                    <a:cubicBezTo>
                      <a:pt x="67310" y="2313305"/>
                      <a:pt x="134620" y="2317750"/>
                      <a:pt x="190500" y="2293620"/>
                    </a:cubicBezTo>
                    <a:cubicBezTo>
                      <a:pt x="246380" y="2269490"/>
                      <a:pt x="300990" y="2203450"/>
                      <a:pt x="335280" y="2164080"/>
                    </a:cubicBezTo>
                    <a:cubicBezTo>
                      <a:pt x="369570" y="2124710"/>
                      <a:pt x="382270" y="2086610"/>
                      <a:pt x="396240" y="2057400"/>
                    </a:cubicBezTo>
                    <a:cubicBezTo>
                      <a:pt x="410210" y="2028190"/>
                      <a:pt x="379730" y="1997710"/>
                      <a:pt x="419100" y="1988820"/>
                    </a:cubicBezTo>
                    <a:cubicBezTo>
                      <a:pt x="458470" y="1979930"/>
                      <a:pt x="565150" y="2001520"/>
                      <a:pt x="632460" y="2004060"/>
                    </a:cubicBezTo>
                    <a:cubicBezTo>
                      <a:pt x="699770" y="2006600"/>
                      <a:pt x="781050" y="2030730"/>
                      <a:pt x="822960" y="2004060"/>
                    </a:cubicBezTo>
                    <a:cubicBezTo>
                      <a:pt x="864870" y="1977390"/>
                      <a:pt x="873760" y="1892300"/>
                      <a:pt x="883920" y="1844040"/>
                    </a:cubicBezTo>
                    <a:cubicBezTo>
                      <a:pt x="894080" y="1795780"/>
                      <a:pt x="861060" y="1747520"/>
                      <a:pt x="883920" y="1714500"/>
                    </a:cubicBezTo>
                    <a:cubicBezTo>
                      <a:pt x="906780" y="1681480"/>
                      <a:pt x="953770" y="1652270"/>
                      <a:pt x="1021080" y="1645920"/>
                    </a:cubicBezTo>
                    <a:cubicBezTo>
                      <a:pt x="1088390" y="1639570"/>
                      <a:pt x="1187450" y="1659890"/>
                      <a:pt x="1287780" y="1676400"/>
                    </a:cubicBezTo>
                    <a:cubicBezTo>
                      <a:pt x="1388110" y="1692910"/>
                      <a:pt x="1512570" y="1760220"/>
                      <a:pt x="1623060" y="1744980"/>
                    </a:cubicBezTo>
                    <a:cubicBezTo>
                      <a:pt x="1733550" y="1729740"/>
                      <a:pt x="1873250" y="1640840"/>
                      <a:pt x="1950720" y="1584960"/>
                    </a:cubicBezTo>
                    <a:cubicBezTo>
                      <a:pt x="2028190" y="1529080"/>
                      <a:pt x="2037080" y="1450340"/>
                      <a:pt x="2087880" y="1409700"/>
                    </a:cubicBezTo>
                    <a:cubicBezTo>
                      <a:pt x="2138680" y="1369060"/>
                      <a:pt x="2197100" y="1400810"/>
                      <a:pt x="2255520" y="1341120"/>
                    </a:cubicBezTo>
                    <a:cubicBezTo>
                      <a:pt x="2313940" y="1281430"/>
                      <a:pt x="2395220" y="1149350"/>
                      <a:pt x="2438400" y="1051560"/>
                    </a:cubicBezTo>
                    <a:cubicBezTo>
                      <a:pt x="2481580" y="953770"/>
                      <a:pt x="2471420" y="828040"/>
                      <a:pt x="2514600" y="754380"/>
                    </a:cubicBezTo>
                    <a:cubicBezTo>
                      <a:pt x="2557780" y="680720"/>
                      <a:pt x="2645410" y="668020"/>
                      <a:pt x="2697480" y="609600"/>
                    </a:cubicBezTo>
                    <a:cubicBezTo>
                      <a:pt x="2749550" y="551180"/>
                      <a:pt x="2810510" y="469900"/>
                      <a:pt x="2827020" y="403860"/>
                    </a:cubicBezTo>
                    <a:cubicBezTo>
                      <a:pt x="2843530" y="337820"/>
                      <a:pt x="2827020" y="266700"/>
                      <a:pt x="2796540" y="213360"/>
                    </a:cubicBezTo>
                    <a:cubicBezTo>
                      <a:pt x="2766060" y="160020"/>
                      <a:pt x="2668270" y="119380"/>
                      <a:pt x="2644140" y="83820"/>
                    </a:cubicBezTo>
                    <a:cubicBezTo>
                      <a:pt x="2620010" y="48260"/>
                      <a:pt x="2537460" y="12700"/>
                      <a:pt x="2651760" y="0"/>
                    </a:cubicBezTo>
                  </a:path>
                </a:pathLst>
              </a:custGeom>
              <a:noFill/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grpSp>
          <p:nvGrpSpPr>
            <p:cNvPr id="19" name="Grupo 18"/>
            <p:cNvGrpSpPr/>
            <p:nvPr/>
          </p:nvGrpSpPr>
          <p:grpSpPr>
            <a:xfrm>
              <a:off x="5054599" y="677523"/>
              <a:ext cx="2915769" cy="5636192"/>
              <a:chOff x="5054599" y="677523"/>
              <a:chExt cx="2915769" cy="5636192"/>
            </a:xfrm>
          </p:grpSpPr>
          <p:sp>
            <p:nvSpPr>
              <p:cNvPr id="16" name="Forma livre 15"/>
              <p:cNvSpPr/>
              <p:nvPr/>
            </p:nvSpPr>
            <p:spPr>
              <a:xfrm>
                <a:off x="5243768" y="677523"/>
                <a:ext cx="2726600" cy="3369627"/>
              </a:xfrm>
              <a:custGeom>
                <a:avLst/>
                <a:gdLst>
                  <a:gd name="connsiteX0" fmla="*/ 2838834 w 2862029"/>
                  <a:gd name="connsiteY0" fmla="*/ 0 h 3546282"/>
                  <a:gd name="connsiteX1" fmla="*/ 2854736 w 2862029"/>
                  <a:gd name="connsiteY1" fmla="*/ 198783 h 3546282"/>
                  <a:gd name="connsiteX2" fmla="*/ 2735467 w 2862029"/>
                  <a:gd name="connsiteY2" fmla="*/ 500933 h 3546282"/>
                  <a:gd name="connsiteX3" fmla="*/ 2473074 w 2862029"/>
                  <a:gd name="connsiteY3" fmla="*/ 850790 h 3546282"/>
                  <a:gd name="connsiteX4" fmla="*/ 2258388 w 2862029"/>
                  <a:gd name="connsiteY4" fmla="*/ 1049573 h 3546282"/>
                  <a:gd name="connsiteX5" fmla="*/ 1813115 w 2862029"/>
                  <a:gd name="connsiteY5" fmla="*/ 1192696 h 3546282"/>
                  <a:gd name="connsiteX6" fmla="*/ 1534820 w 2862029"/>
                  <a:gd name="connsiteY6" fmla="*/ 1494846 h 3546282"/>
                  <a:gd name="connsiteX7" fmla="*/ 1192914 w 2862029"/>
                  <a:gd name="connsiteY7" fmla="*/ 1868557 h 3546282"/>
                  <a:gd name="connsiteX8" fmla="*/ 827154 w 2862029"/>
                  <a:gd name="connsiteY8" fmla="*/ 2194560 h 3546282"/>
                  <a:gd name="connsiteX9" fmla="*/ 310319 w 2862029"/>
                  <a:gd name="connsiteY9" fmla="*/ 2528515 h 3546282"/>
                  <a:gd name="connsiteX10" fmla="*/ 71780 w 2862029"/>
                  <a:gd name="connsiteY10" fmla="*/ 2822713 h 3546282"/>
                  <a:gd name="connsiteX11" fmla="*/ 218 w 2862029"/>
                  <a:gd name="connsiteY11" fmla="*/ 3299792 h 3546282"/>
                  <a:gd name="connsiteX12" fmla="*/ 47926 w 2862029"/>
                  <a:gd name="connsiteY12" fmla="*/ 3546282 h 3546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62029" h="3546282">
                    <a:moveTo>
                      <a:pt x="2838834" y="0"/>
                    </a:moveTo>
                    <a:cubicBezTo>
                      <a:pt x="2855399" y="57647"/>
                      <a:pt x="2871964" y="115294"/>
                      <a:pt x="2854736" y="198783"/>
                    </a:cubicBezTo>
                    <a:cubicBezTo>
                      <a:pt x="2837508" y="282272"/>
                      <a:pt x="2799077" y="392265"/>
                      <a:pt x="2735467" y="500933"/>
                    </a:cubicBezTo>
                    <a:cubicBezTo>
                      <a:pt x="2671857" y="609601"/>
                      <a:pt x="2552587" y="759350"/>
                      <a:pt x="2473074" y="850790"/>
                    </a:cubicBezTo>
                    <a:cubicBezTo>
                      <a:pt x="2393561" y="942230"/>
                      <a:pt x="2368381" y="992589"/>
                      <a:pt x="2258388" y="1049573"/>
                    </a:cubicBezTo>
                    <a:cubicBezTo>
                      <a:pt x="2148395" y="1106557"/>
                      <a:pt x="1933710" y="1118484"/>
                      <a:pt x="1813115" y="1192696"/>
                    </a:cubicBezTo>
                    <a:cubicBezTo>
                      <a:pt x="1692520" y="1266908"/>
                      <a:pt x="1534820" y="1494846"/>
                      <a:pt x="1534820" y="1494846"/>
                    </a:cubicBezTo>
                    <a:cubicBezTo>
                      <a:pt x="1431453" y="1607490"/>
                      <a:pt x="1310858" y="1751938"/>
                      <a:pt x="1192914" y="1868557"/>
                    </a:cubicBezTo>
                    <a:cubicBezTo>
                      <a:pt x="1074970" y="1985176"/>
                      <a:pt x="974253" y="2084567"/>
                      <a:pt x="827154" y="2194560"/>
                    </a:cubicBezTo>
                    <a:cubicBezTo>
                      <a:pt x="680055" y="2304553"/>
                      <a:pt x="436215" y="2423823"/>
                      <a:pt x="310319" y="2528515"/>
                    </a:cubicBezTo>
                    <a:cubicBezTo>
                      <a:pt x="184423" y="2633207"/>
                      <a:pt x="123463" y="2694167"/>
                      <a:pt x="71780" y="2822713"/>
                    </a:cubicBezTo>
                    <a:cubicBezTo>
                      <a:pt x="20096" y="2951259"/>
                      <a:pt x="4194" y="3179197"/>
                      <a:pt x="218" y="3299792"/>
                    </a:cubicBezTo>
                    <a:cubicBezTo>
                      <a:pt x="-3758" y="3420387"/>
                      <a:pt x="47926" y="3546282"/>
                      <a:pt x="47926" y="3546282"/>
                    </a:cubicBezTo>
                  </a:path>
                </a:pathLst>
              </a:custGeom>
              <a:no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7" name="Forma livre 16"/>
              <p:cNvSpPr/>
              <p:nvPr/>
            </p:nvSpPr>
            <p:spPr>
              <a:xfrm>
                <a:off x="5054599" y="4024484"/>
                <a:ext cx="592013" cy="2289231"/>
              </a:xfrm>
              <a:custGeom>
                <a:avLst/>
                <a:gdLst>
                  <a:gd name="connsiteX0" fmla="*/ 238539 w 621418"/>
                  <a:gd name="connsiteY0" fmla="*/ 0 h 2409245"/>
                  <a:gd name="connsiteX1" fmla="*/ 230588 w 621418"/>
                  <a:gd name="connsiteY1" fmla="*/ 103367 h 2409245"/>
                  <a:gd name="connsiteX2" fmla="*/ 111319 w 621418"/>
                  <a:gd name="connsiteY2" fmla="*/ 214685 h 2409245"/>
                  <a:gd name="connsiteX3" fmla="*/ 79513 w 621418"/>
                  <a:gd name="connsiteY3" fmla="*/ 302150 h 2409245"/>
                  <a:gd name="connsiteX4" fmla="*/ 270345 w 621418"/>
                  <a:gd name="connsiteY4" fmla="*/ 485030 h 2409245"/>
                  <a:gd name="connsiteX5" fmla="*/ 310101 w 621418"/>
                  <a:gd name="connsiteY5" fmla="*/ 516835 h 2409245"/>
                  <a:gd name="connsiteX6" fmla="*/ 294199 w 621418"/>
                  <a:gd name="connsiteY6" fmla="*/ 652007 h 2409245"/>
                  <a:gd name="connsiteX7" fmla="*/ 349858 w 621418"/>
                  <a:gd name="connsiteY7" fmla="*/ 723569 h 2409245"/>
                  <a:gd name="connsiteX8" fmla="*/ 612251 w 621418"/>
                  <a:gd name="connsiteY8" fmla="*/ 882595 h 2409245"/>
                  <a:gd name="connsiteX9" fmla="*/ 548640 w 621418"/>
                  <a:gd name="connsiteY9" fmla="*/ 1232452 h 2409245"/>
                  <a:gd name="connsiteX10" fmla="*/ 421419 w 621418"/>
                  <a:gd name="connsiteY10" fmla="*/ 1606164 h 2409245"/>
                  <a:gd name="connsiteX11" fmla="*/ 230588 w 621418"/>
                  <a:gd name="connsiteY11" fmla="*/ 2019632 h 2409245"/>
                  <a:gd name="connsiteX12" fmla="*/ 87465 w 621418"/>
                  <a:gd name="connsiteY12" fmla="*/ 2297927 h 2409245"/>
                  <a:gd name="connsiteX13" fmla="*/ 0 w 621418"/>
                  <a:gd name="connsiteY13" fmla="*/ 2409245 h 2409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21418" h="2409245">
                    <a:moveTo>
                      <a:pt x="238539" y="0"/>
                    </a:moveTo>
                    <a:cubicBezTo>
                      <a:pt x="245165" y="33793"/>
                      <a:pt x="251791" y="67586"/>
                      <a:pt x="230588" y="103367"/>
                    </a:cubicBezTo>
                    <a:cubicBezTo>
                      <a:pt x="209385" y="139148"/>
                      <a:pt x="136498" y="181555"/>
                      <a:pt x="111319" y="214685"/>
                    </a:cubicBezTo>
                    <a:cubicBezTo>
                      <a:pt x="86140" y="247816"/>
                      <a:pt x="53009" y="257092"/>
                      <a:pt x="79513" y="302150"/>
                    </a:cubicBezTo>
                    <a:cubicBezTo>
                      <a:pt x="106017" y="347208"/>
                      <a:pt x="231914" y="449249"/>
                      <a:pt x="270345" y="485030"/>
                    </a:cubicBezTo>
                    <a:cubicBezTo>
                      <a:pt x="308776" y="520811"/>
                      <a:pt x="306125" y="489006"/>
                      <a:pt x="310101" y="516835"/>
                    </a:cubicBezTo>
                    <a:cubicBezTo>
                      <a:pt x="314077" y="544664"/>
                      <a:pt x="287573" y="617551"/>
                      <a:pt x="294199" y="652007"/>
                    </a:cubicBezTo>
                    <a:cubicBezTo>
                      <a:pt x="300825" y="686463"/>
                      <a:pt x="296849" y="685138"/>
                      <a:pt x="349858" y="723569"/>
                    </a:cubicBezTo>
                    <a:cubicBezTo>
                      <a:pt x="402867" y="762000"/>
                      <a:pt x="579121" y="797781"/>
                      <a:pt x="612251" y="882595"/>
                    </a:cubicBezTo>
                    <a:cubicBezTo>
                      <a:pt x="645381" y="967409"/>
                      <a:pt x="580445" y="1111857"/>
                      <a:pt x="548640" y="1232452"/>
                    </a:cubicBezTo>
                    <a:cubicBezTo>
                      <a:pt x="516835" y="1353047"/>
                      <a:pt x="474428" y="1474967"/>
                      <a:pt x="421419" y="1606164"/>
                    </a:cubicBezTo>
                    <a:cubicBezTo>
                      <a:pt x="368410" y="1737361"/>
                      <a:pt x="286247" y="1904338"/>
                      <a:pt x="230588" y="2019632"/>
                    </a:cubicBezTo>
                    <a:cubicBezTo>
                      <a:pt x="174929" y="2134926"/>
                      <a:pt x="125896" y="2232992"/>
                      <a:pt x="87465" y="2297927"/>
                    </a:cubicBezTo>
                    <a:cubicBezTo>
                      <a:pt x="49034" y="2362862"/>
                      <a:pt x="24517" y="2386053"/>
                      <a:pt x="0" y="2409245"/>
                    </a:cubicBezTo>
                  </a:path>
                </a:pathLst>
              </a:custGeom>
              <a:noFill/>
              <a:ln w="190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2" name="Forma livre 1"/>
            <p:cNvSpPr/>
            <p:nvPr/>
          </p:nvSpPr>
          <p:spPr>
            <a:xfrm>
              <a:off x="6134100" y="1838325"/>
              <a:ext cx="3182194" cy="3514725"/>
            </a:xfrm>
            <a:custGeom>
              <a:avLst/>
              <a:gdLst>
                <a:gd name="connsiteX0" fmla="*/ 3171825 w 3182194"/>
                <a:gd name="connsiteY0" fmla="*/ 0 h 3514725"/>
                <a:gd name="connsiteX1" fmla="*/ 3181350 w 3182194"/>
                <a:gd name="connsiteY1" fmla="*/ 180975 h 3514725"/>
                <a:gd name="connsiteX2" fmla="*/ 3152775 w 3182194"/>
                <a:gd name="connsiteY2" fmla="*/ 295275 h 3514725"/>
                <a:gd name="connsiteX3" fmla="*/ 3028950 w 3182194"/>
                <a:gd name="connsiteY3" fmla="*/ 390525 h 3514725"/>
                <a:gd name="connsiteX4" fmla="*/ 2733675 w 3182194"/>
                <a:gd name="connsiteY4" fmla="*/ 552450 h 3514725"/>
                <a:gd name="connsiteX5" fmla="*/ 2438400 w 3182194"/>
                <a:gd name="connsiteY5" fmla="*/ 838200 h 3514725"/>
                <a:gd name="connsiteX6" fmla="*/ 2114550 w 3182194"/>
                <a:gd name="connsiteY6" fmla="*/ 1162050 h 3514725"/>
                <a:gd name="connsiteX7" fmla="*/ 2028825 w 3182194"/>
                <a:gd name="connsiteY7" fmla="*/ 1371600 h 3514725"/>
                <a:gd name="connsiteX8" fmla="*/ 1943100 w 3182194"/>
                <a:gd name="connsiteY8" fmla="*/ 1600200 h 3514725"/>
                <a:gd name="connsiteX9" fmla="*/ 1695450 w 3182194"/>
                <a:gd name="connsiteY9" fmla="*/ 1714500 h 3514725"/>
                <a:gd name="connsiteX10" fmla="*/ 1504950 w 3182194"/>
                <a:gd name="connsiteY10" fmla="*/ 1800225 h 3514725"/>
                <a:gd name="connsiteX11" fmla="*/ 1447800 w 3182194"/>
                <a:gd name="connsiteY11" fmla="*/ 1971675 h 3514725"/>
                <a:gd name="connsiteX12" fmla="*/ 1371600 w 3182194"/>
                <a:gd name="connsiteY12" fmla="*/ 2266950 h 3514725"/>
                <a:gd name="connsiteX13" fmla="*/ 1228725 w 3182194"/>
                <a:gd name="connsiteY13" fmla="*/ 2562225 h 3514725"/>
                <a:gd name="connsiteX14" fmla="*/ 933450 w 3182194"/>
                <a:gd name="connsiteY14" fmla="*/ 2867025 h 3514725"/>
                <a:gd name="connsiteX15" fmla="*/ 657225 w 3182194"/>
                <a:gd name="connsiteY15" fmla="*/ 3114675 h 3514725"/>
                <a:gd name="connsiteX16" fmla="*/ 523875 w 3182194"/>
                <a:gd name="connsiteY16" fmla="*/ 3286125 h 3514725"/>
                <a:gd name="connsiteX17" fmla="*/ 466725 w 3182194"/>
                <a:gd name="connsiteY17" fmla="*/ 3362325 h 3514725"/>
                <a:gd name="connsiteX18" fmla="*/ 352425 w 3182194"/>
                <a:gd name="connsiteY18" fmla="*/ 3352800 h 3514725"/>
                <a:gd name="connsiteX19" fmla="*/ 161925 w 3182194"/>
                <a:gd name="connsiteY19" fmla="*/ 3333750 h 3514725"/>
                <a:gd name="connsiteX20" fmla="*/ 28575 w 3182194"/>
                <a:gd name="connsiteY20" fmla="*/ 3419475 h 3514725"/>
                <a:gd name="connsiteX21" fmla="*/ 0 w 3182194"/>
                <a:gd name="connsiteY21" fmla="*/ 3514725 h 351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182194" h="3514725">
                  <a:moveTo>
                    <a:pt x="3171825" y="0"/>
                  </a:moveTo>
                  <a:cubicBezTo>
                    <a:pt x="3178175" y="65881"/>
                    <a:pt x="3184525" y="131763"/>
                    <a:pt x="3181350" y="180975"/>
                  </a:cubicBezTo>
                  <a:cubicBezTo>
                    <a:pt x="3178175" y="230187"/>
                    <a:pt x="3178175" y="260350"/>
                    <a:pt x="3152775" y="295275"/>
                  </a:cubicBezTo>
                  <a:cubicBezTo>
                    <a:pt x="3127375" y="330200"/>
                    <a:pt x="3098800" y="347662"/>
                    <a:pt x="3028950" y="390525"/>
                  </a:cubicBezTo>
                  <a:cubicBezTo>
                    <a:pt x="2959100" y="433388"/>
                    <a:pt x="2832100" y="477838"/>
                    <a:pt x="2733675" y="552450"/>
                  </a:cubicBezTo>
                  <a:cubicBezTo>
                    <a:pt x="2635250" y="627062"/>
                    <a:pt x="2541587" y="736600"/>
                    <a:pt x="2438400" y="838200"/>
                  </a:cubicBezTo>
                  <a:cubicBezTo>
                    <a:pt x="2335213" y="939800"/>
                    <a:pt x="2182812" y="1073150"/>
                    <a:pt x="2114550" y="1162050"/>
                  </a:cubicBezTo>
                  <a:cubicBezTo>
                    <a:pt x="2046288" y="1250950"/>
                    <a:pt x="2057400" y="1298575"/>
                    <a:pt x="2028825" y="1371600"/>
                  </a:cubicBezTo>
                  <a:cubicBezTo>
                    <a:pt x="2000250" y="1444625"/>
                    <a:pt x="1998662" y="1543050"/>
                    <a:pt x="1943100" y="1600200"/>
                  </a:cubicBezTo>
                  <a:cubicBezTo>
                    <a:pt x="1887538" y="1657350"/>
                    <a:pt x="1695450" y="1714500"/>
                    <a:pt x="1695450" y="1714500"/>
                  </a:cubicBezTo>
                  <a:cubicBezTo>
                    <a:pt x="1622425" y="1747837"/>
                    <a:pt x="1546225" y="1757363"/>
                    <a:pt x="1504950" y="1800225"/>
                  </a:cubicBezTo>
                  <a:cubicBezTo>
                    <a:pt x="1463675" y="1843087"/>
                    <a:pt x="1470025" y="1893888"/>
                    <a:pt x="1447800" y="1971675"/>
                  </a:cubicBezTo>
                  <a:cubicBezTo>
                    <a:pt x="1425575" y="2049462"/>
                    <a:pt x="1408112" y="2168525"/>
                    <a:pt x="1371600" y="2266950"/>
                  </a:cubicBezTo>
                  <a:cubicBezTo>
                    <a:pt x="1335088" y="2365375"/>
                    <a:pt x="1301750" y="2462213"/>
                    <a:pt x="1228725" y="2562225"/>
                  </a:cubicBezTo>
                  <a:cubicBezTo>
                    <a:pt x="1155700" y="2662237"/>
                    <a:pt x="1028700" y="2774950"/>
                    <a:pt x="933450" y="2867025"/>
                  </a:cubicBezTo>
                  <a:cubicBezTo>
                    <a:pt x="838200" y="2959100"/>
                    <a:pt x="725487" y="3044825"/>
                    <a:pt x="657225" y="3114675"/>
                  </a:cubicBezTo>
                  <a:cubicBezTo>
                    <a:pt x="588963" y="3184525"/>
                    <a:pt x="555625" y="3244850"/>
                    <a:pt x="523875" y="3286125"/>
                  </a:cubicBezTo>
                  <a:cubicBezTo>
                    <a:pt x="492125" y="3327400"/>
                    <a:pt x="495300" y="3351213"/>
                    <a:pt x="466725" y="3362325"/>
                  </a:cubicBezTo>
                  <a:cubicBezTo>
                    <a:pt x="438150" y="3373437"/>
                    <a:pt x="352425" y="3352800"/>
                    <a:pt x="352425" y="3352800"/>
                  </a:cubicBezTo>
                  <a:cubicBezTo>
                    <a:pt x="301625" y="3348038"/>
                    <a:pt x="215900" y="3322638"/>
                    <a:pt x="161925" y="3333750"/>
                  </a:cubicBezTo>
                  <a:cubicBezTo>
                    <a:pt x="107950" y="3344862"/>
                    <a:pt x="55562" y="3389313"/>
                    <a:pt x="28575" y="3419475"/>
                  </a:cubicBezTo>
                  <a:cubicBezTo>
                    <a:pt x="1587" y="3449638"/>
                    <a:pt x="0" y="3514725"/>
                    <a:pt x="0" y="3514725"/>
                  </a:cubicBezTo>
                </a:path>
              </a:pathLst>
            </a:custGeom>
            <a:noFill/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" name="Forma livre 2"/>
            <p:cNvSpPr/>
            <p:nvPr/>
          </p:nvSpPr>
          <p:spPr>
            <a:xfrm>
              <a:off x="7849238" y="2809875"/>
              <a:ext cx="2304769" cy="2867227"/>
            </a:xfrm>
            <a:custGeom>
              <a:avLst/>
              <a:gdLst>
                <a:gd name="connsiteX0" fmla="*/ 2152650 w 2304769"/>
                <a:gd name="connsiteY0" fmla="*/ 0 h 2867227"/>
                <a:gd name="connsiteX1" fmla="*/ 2295525 w 2304769"/>
                <a:gd name="connsiteY1" fmla="*/ 133350 h 2867227"/>
                <a:gd name="connsiteX2" fmla="*/ 2286000 w 2304769"/>
                <a:gd name="connsiteY2" fmla="*/ 295275 h 2867227"/>
                <a:gd name="connsiteX3" fmla="*/ 2247900 w 2304769"/>
                <a:gd name="connsiteY3" fmla="*/ 485775 h 2867227"/>
                <a:gd name="connsiteX4" fmla="*/ 2200275 w 2304769"/>
                <a:gd name="connsiteY4" fmla="*/ 523875 h 2867227"/>
                <a:gd name="connsiteX5" fmla="*/ 2095500 w 2304769"/>
                <a:gd name="connsiteY5" fmla="*/ 581025 h 2867227"/>
                <a:gd name="connsiteX6" fmla="*/ 2057400 w 2304769"/>
                <a:gd name="connsiteY6" fmla="*/ 733425 h 2867227"/>
                <a:gd name="connsiteX7" fmla="*/ 2028825 w 2304769"/>
                <a:gd name="connsiteY7" fmla="*/ 981075 h 2867227"/>
                <a:gd name="connsiteX8" fmla="*/ 1971675 w 2304769"/>
                <a:gd name="connsiteY8" fmla="*/ 1019175 h 2867227"/>
                <a:gd name="connsiteX9" fmla="*/ 1743075 w 2304769"/>
                <a:gd name="connsiteY9" fmla="*/ 1123950 h 2867227"/>
                <a:gd name="connsiteX10" fmla="*/ 1619250 w 2304769"/>
                <a:gd name="connsiteY10" fmla="*/ 1314450 h 2867227"/>
                <a:gd name="connsiteX11" fmla="*/ 1590675 w 2304769"/>
                <a:gd name="connsiteY11" fmla="*/ 1495425 h 2867227"/>
                <a:gd name="connsiteX12" fmla="*/ 1666875 w 2304769"/>
                <a:gd name="connsiteY12" fmla="*/ 1600200 h 2867227"/>
                <a:gd name="connsiteX13" fmla="*/ 1609725 w 2304769"/>
                <a:gd name="connsiteY13" fmla="*/ 1771650 h 2867227"/>
                <a:gd name="connsiteX14" fmla="*/ 1476375 w 2304769"/>
                <a:gd name="connsiteY14" fmla="*/ 1828800 h 2867227"/>
                <a:gd name="connsiteX15" fmla="*/ 1295400 w 2304769"/>
                <a:gd name="connsiteY15" fmla="*/ 1943100 h 2867227"/>
                <a:gd name="connsiteX16" fmla="*/ 1276350 w 2304769"/>
                <a:gd name="connsiteY16" fmla="*/ 2095500 h 2867227"/>
                <a:gd name="connsiteX17" fmla="*/ 1219200 w 2304769"/>
                <a:gd name="connsiteY17" fmla="*/ 2209800 h 2867227"/>
                <a:gd name="connsiteX18" fmla="*/ 1000125 w 2304769"/>
                <a:gd name="connsiteY18" fmla="*/ 2381250 h 2867227"/>
                <a:gd name="connsiteX19" fmla="*/ 733425 w 2304769"/>
                <a:gd name="connsiteY19" fmla="*/ 2705100 h 2867227"/>
                <a:gd name="connsiteX20" fmla="*/ 542925 w 2304769"/>
                <a:gd name="connsiteY20" fmla="*/ 2781300 h 2867227"/>
                <a:gd name="connsiteX21" fmla="*/ 457200 w 2304769"/>
                <a:gd name="connsiteY21" fmla="*/ 2867025 h 2867227"/>
                <a:gd name="connsiteX22" fmla="*/ 333375 w 2304769"/>
                <a:gd name="connsiteY22" fmla="*/ 2790825 h 2867227"/>
                <a:gd name="connsiteX23" fmla="*/ 190500 w 2304769"/>
                <a:gd name="connsiteY23" fmla="*/ 2867025 h 2867227"/>
                <a:gd name="connsiteX24" fmla="*/ 104775 w 2304769"/>
                <a:gd name="connsiteY24" fmla="*/ 2762250 h 2867227"/>
                <a:gd name="connsiteX25" fmla="*/ 0 w 2304769"/>
                <a:gd name="connsiteY25" fmla="*/ 2781300 h 2867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304769" h="2867227">
                  <a:moveTo>
                    <a:pt x="2152650" y="0"/>
                  </a:moveTo>
                  <a:cubicBezTo>
                    <a:pt x="2212975" y="42069"/>
                    <a:pt x="2273300" y="84138"/>
                    <a:pt x="2295525" y="133350"/>
                  </a:cubicBezTo>
                  <a:cubicBezTo>
                    <a:pt x="2317750" y="182562"/>
                    <a:pt x="2293938" y="236538"/>
                    <a:pt x="2286000" y="295275"/>
                  </a:cubicBezTo>
                  <a:cubicBezTo>
                    <a:pt x="2278063" y="354013"/>
                    <a:pt x="2262187" y="447675"/>
                    <a:pt x="2247900" y="485775"/>
                  </a:cubicBezTo>
                  <a:cubicBezTo>
                    <a:pt x="2233613" y="523875"/>
                    <a:pt x="2225675" y="508000"/>
                    <a:pt x="2200275" y="523875"/>
                  </a:cubicBezTo>
                  <a:cubicBezTo>
                    <a:pt x="2174875" y="539750"/>
                    <a:pt x="2119312" y="546100"/>
                    <a:pt x="2095500" y="581025"/>
                  </a:cubicBezTo>
                  <a:cubicBezTo>
                    <a:pt x="2071688" y="615950"/>
                    <a:pt x="2068512" y="666750"/>
                    <a:pt x="2057400" y="733425"/>
                  </a:cubicBezTo>
                  <a:cubicBezTo>
                    <a:pt x="2046287" y="800100"/>
                    <a:pt x="2043112" y="933450"/>
                    <a:pt x="2028825" y="981075"/>
                  </a:cubicBezTo>
                  <a:cubicBezTo>
                    <a:pt x="2014538" y="1028700"/>
                    <a:pt x="2019300" y="995363"/>
                    <a:pt x="1971675" y="1019175"/>
                  </a:cubicBezTo>
                  <a:cubicBezTo>
                    <a:pt x="1924050" y="1042988"/>
                    <a:pt x="1801812" y="1074738"/>
                    <a:pt x="1743075" y="1123950"/>
                  </a:cubicBezTo>
                  <a:cubicBezTo>
                    <a:pt x="1684337" y="1173163"/>
                    <a:pt x="1644650" y="1252538"/>
                    <a:pt x="1619250" y="1314450"/>
                  </a:cubicBezTo>
                  <a:cubicBezTo>
                    <a:pt x="1593850" y="1376362"/>
                    <a:pt x="1582738" y="1447800"/>
                    <a:pt x="1590675" y="1495425"/>
                  </a:cubicBezTo>
                  <a:cubicBezTo>
                    <a:pt x="1598612" y="1543050"/>
                    <a:pt x="1663700" y="1554163"/>
                    <a:pt x="1666875" y="1600200"/>
                  </a:cubicBezTo>
                  <a:cubicBezTo>
                    <a:pt x="1670050" y="1646237"/>
                    <a:pt x="1641475" y="1733550"/>
                    <a:pt x="1609725" y="1771650"/>
                  </a:cubicBezTo>
                  <a:cubicBezTo>
                    <a:pt x="1577975" y="1809750"/>
                    <a:pt x="1528762" y="1800225"/>
                    <a:pt x="1476375" y="1828800"/>
                  </a:cubicBezTo>
                  <a:cubicBezTo>
                    <a:pt x="1423988" y="1857375"/>
                    <a:pt x="1328737" y="1898650"/>
                    <a:pt x="1295400" y="1943100"/>
                  </a:cubicBezTo>
                  <a:cubicBezTo>
                    <a:pt x="1262063" y="1987550"/>
                    <a:pt x="1289050" y="2051050"/>
                    <a:pt x="1276350" y="2095500"/>
                  </a:cubicBezTo>
                  <a:cubicBezTo>
                    <a:pt x="1263650" y="2139950"/>
                    <a:pt x="1265237" y="2162175"/>
                    <a:pt x="1219200" y="2209800"/>
                  </a:cubicBezTo>
                  <a:cubicBezTo>
                    <a:pt x="1173162" y="2257425"/>
                    <a:pt x="1081087" y="2298700"/>
                    <a:pt x="1000125" y="2381250"/>
                  </a:cubicBezTo>
                  <a:cubicBezTo>
                    <a:pt x="919163" y="2463800"/>
                    <a:pt x="809625" y="2638425"/>
                    <a:pt x="733425" y="2705100"/>
                  </a:cubicBezTo>
                  <a:cubicBezTo>
                    <a:pt x="657225" y="2771775"/>
                    <a:pt x="588963" y="2754312"/>
                    <a:pt x="542925" y="2781300"/>
                  </a:cubicBezTo>
                  <a:cubicBezTo>
                    <a:pt x="496887" y="2808288"/>
                    <a:pt x="492125" y="2865437"/>
                    <a:pt x="457200" y="2867025"/>
                  </a:cubicBezTo>
                  <a:cubicBezTo>
                    <a:pt x="422275" y="2868613"/>
                    <a:pt x="377825" y="2790825"/>
                    <a:pt x="333375" y="2790825"/>
                  </a:cubicBezTo>
                  <a:cubicBezTo>
                    <a:pt x="288925" y="2790825"/>
                    <a:pt x="228600" y="2871788"/>
                    <a:pt x="190500" y="2867025"/>
                  </a:cubicBezTo>
                  <a:cubicBezTo>
                    <a:pt x="152400" y="2862263"/>
                    <a:pt x="136525" y="2776538"/>
                    <a:pt x="104775" y="2762250"/>
                  </a:cubicBezTo>
                  <a:cubicBezTo>
                    <a:pt x="73025" y="2747963"/>
                    <a:pt x="36512" y="2764631"/>
                    <a:pt x="0" y="2781300"/>
                  </a:cubicBezTo>
                </a:path>
              </a:pathLst>
            </a:cu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5" name="Forma livre 4"/>
            <p:cNvSpPr/>
            <p:nvPr/>
          </p:nvSpPr>
          <p:spPr>
            <a:xfrm>
              <a:off x="2476500" y="6230294"/>
              <a:ext cx="2295525" cy="370531"/>
            </a:xfrm>
            <a:custGeom>
              <a:avLst/>
              <a:gdLst>
                <a:gd name="connsiteX0" fmla="*/ 0 w 2295525"/>
                <a:gd name="connsiteY0" fmla="*/ 370531 h 370531"/>
                <a:gd name="connsiteX1" fmla="*/ 57150 w 2295525"/>
                <a:gd name="connsiteY1" fmla="*/ 284806 h 370531"/>
                <a:gd name="connsiteX2" fmla="*/ 57150 w 2295525"/>
                <a:gd name="connsiteY2" fmla="*/ 65731 h 370531"/>
                <a:gd name="connsiteX3" fmla="*/ 200025 w 2295525"/>
                <a:gd name="connsiteY3" fmla="*/ 8581 h 370531"/>
                <a:gd name="connsiteX4" fmla="*/ 504825 w 2295525"/>
                <a:gd name="connsiteY4" fmla="*/ 46681 h 370531"/>
                <a:gd name="connsiteX5" fmla="*/ 819150 w 2295525"/>
                <a:gd name="connsiteY5" fmla="*/ 8581 h 370531"/>
                <a:gd name="connsiteX6" fmla="*/ 904875 w 2295525"/>
                <a:gd name="connsiteY6" fmla="*/ 27631 h 370531"/>
                <a:gd name="connsiteX7" fmla="*/ 1028700 w 2295525"/>
                <a:gd name="connsiteY7" fmla="*/ 84781 h 370531"/>
                <a:gd name="connsiteX8" fmla="*/ 1200150 w 2295525"/>
                <a:gd name="connsiteY8" fmla="*/ 37156 h 370531"/>
                <a:gd name="connsiteX9" fmla="*/ 1323975 w 2295525"/>
                <a:gd name="connsiteY9" fmla="*/ 84781 h 370531"/>
                <a:gd name="connsiteX10" fmla="*/ 1504950 w 2295525"/>
                <a:gd name="connsiteY10" fmla="*/ 180031 h 370531"/>
                <a:gd name="connsiteX11" fmla="*/ 1600200 w 2295525"/>
                <a:gd name="connsiteY11" fmla="*/ 141931 h 370531"/>
                <a:gd name="connsiteX12" fmla="*/ 1743075 w 2295525"/>
                <a:gd name="connsiteY12" fmla="*/ 18106 h 370531"/>
                <a:gd name="connsiteX13" fmla="*/ 1905000 w 2295525"/>
                <a:gd name="connsiteY13" fmla="*/ 8581 h 370531"/>
                <a:gd name="connsiteX14" fmla="*/ 2066925 w 2295525"/>
                <a:gd name="connsiteY14" fmla="*/ 94306 h 370531"/>
                <a:gd name="connsiteX15" fmla="*/ 2238375 w 2295525"/>
                <a:gd name="connsiteY15" fmla="*/ 237181 h 370531"/>
                <a:gd name="connsiteX16" fmla="*/ 2295525 w 2295525"/>
                <a:gd name="connsiteY16" fmla="*/ 275281 h 37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95525" h="370531">
                  <a:moveTo>
                    <a:pt x="0" y="370531"/>
                  </a:moveTo>
                  <a:cubicBezTo>
                    <a:pt x="23812" y="353068"/>
                    <a:pt x="47625" y="335606"/>
                    <a:pt x="57150" y="284806"/>
                  </a:cubicBezTo>
                  <a:cubicBezTo>
                    <a:pt x="66675" y="234006"/>
                    <a:pt x="33338" y="111768"/>
                    <a:pt x="57150" y="65731"/>
                  </a:cubicBezTo>
                  <a:cubicBezTo>
                    <a:pt x="80963" y="19693"/>
                    <a:pt x="125413" y="11756"/>
                    <a:pt x="200025" y="8581"/>
                  </a:cubicBezTo>
                  <a:cubicBezTo>
                    <a:pt x="274637" y="5406"/>
                    <a:pt x="401638" y="46681"/>
                    <a:pt x="504825" y="46681"/>
                  </a:cubicBezTo>
                  <a:cubicBezTo>
                    <a:pt x="608012" y="46681"/>
                    <a:pt x="752475" y="11756"/>
                    <a:pt x="819150" y="8581"/>
                  </a:cubicBezTo>
                  <a:cubicBezTo>
                    <a:pt x="885825" y="5406"/>
                    <a:pt x="869950" y="14931"/>
                    <a:pt x="904875" y="27631"/>
                  </a:cubicBezTo>
                  <a:cubicBezTo>
                    <a:pt x="939800" y="40331"/>
                    <a:pt x="979488" y="83194"/>
                    <a:pt x="1028700" y="84781"/>
                  </a:cubicBezTo>
                  <a:cubicBezTo>
                    <a:pt x="1077912" y="86368"/>
                    <a:pt x="1150938" y="37156"/>
                    <a:pt x="1200150" y="37156"/>
                  </a:cubicBezTo>
                  <a:cubicBezTo>
                    <a:pt x="1249362" y="37156"/>
                    <a:pt x="1273175" y="60969"/>
                    <a:pt x="1323975" y="84781"/>
                  </a:cubicBezTo>
                  <a:cubicBezTo>
                    <a:pt x="1374775" y="108593"/>
                    <a:pt x="1458913" y="170506"/>
                    <a:pt x="1504950" y="180031"/>
                  </a:cubicBezTo>
                  <a:cubicBezTo>
                    <a:pt x="1550988" y="189556"/>
                    <a:pt x="1560513" y="168918"/>
                    <a:pt x="1600200" y="141931"/>
                  </a:cubicBezTo>
                  <a:cubicBezTo>
                    <a:pt x="1639888" y="114943"/>
                    <a:pt x="1692275" y="40331"/>
                    <a:pt x="1743075" y="18106"/>
                  </a:cubicBezTo>
                  <a:cubicBezTo>
                    <a:pt x="1793875" y="-4119"/>
                    <a:pt x="1851025" y="-4119"/>
                    <a:pt x="1905000" y="8581"/>
                  </a:cubicBezTo>
                  <a:cubicBezTo>
                    <a:pt x="1958975" y="21281"/>
                    <a:pt x="2011363" y="56206"/>
                    <a:pt x="2066925" y="94306"/>
                  </a:cubicBezTo>
                  <a:cubicBezTo>
                    <a:pt x="2122487" y="132406"/>
                    <a:pt x="2200275" y="207019"/>
                    <a:pt x="2238375" y="237181"/>
                  </a:cubicBezTo>
                  <a:cubicBezTo>
                    <a:pt x="2276475" y="267343"/>
                    <a:pt x="2286000" y="271312"/>
                    <a:pt x="2295525" y="275281"/>
                  </a:cubicBezTo>
                </a:path>
              </a:pathLst>
            </a:cu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24" name="Imagem 2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140" y="1576738"/>
            <a:ext cx="184900" cy="384023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4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9104" y="2264078"/>
            <a:ext cx="216000" cy="196515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4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5960" y="2209800"/>
            <a:ext cx="216000" cy="196515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4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3542" y="2666002"/>
            <a:ext cx="216000" cy="196515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4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83756" y="2764259"/>
            <a:ext cx="216000" cy="196515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4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1128" y="2566144"/>
            <a:ext cx="216000" cy="19651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2497" y="2817053"/>
            <a:ext cx="303509" cy="360095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8026529" y="362133"/>
            <a:ext cx="46012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b="1" dirty="0" smtClean="0">
                <a:solidFill>
                  <a:schemeClr val="bg1"/>
                </a:solidFill>
                <a:latin typeface="HurmeGeometricSans4 Regular" panose="020B0500020000000000" pitchFamily="34" charset="0"/>
              </a:rPr>
              <a:t>O resultado da investigação</a:t>
            </a:r>
            <a:endParaRPr lang="pt-PT" sz="2000" b="1" dirty="0">
              <a:solidFill>
                <a:schemeClr val="bg1"/>
              </a:solidFill>
              <a:latin typeface="HurmeGeometricSans4 Regular" panose="020B0500020000000000" pitchFamily="34" charset="0"/>
            </a:endParaRP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99016" y="2333286"/>
            <a:ext cx="232915" cy="208580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98327" y="2181465"/>
            <a:ext cx="232915" cy="208580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4995" y="2027305"/>
            <a:ext cx="232915" cy="208580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26721" y="2056208"/>
            <a:ext cx="232915" cy="208580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8779" y="2775089"/>
            <a:ext cx="232915" cy="208580"/>
          </a:xfrm>
          <a:prstGeom prst="rect">
            <a:avLst/>
          </a:prstGeom>
        </p:spPr>
      </p:pic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7796331" y="6265241"/>
            <a:ext cx="27446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pt-PT" sz="1400" dirty="0" smtClean="0">
                <a:solidFill>
                  <a:schemeClr val="bg1"/>
                </a:solidFill>
                <a:latin typeface="HurmeGeometricSans4 Regular" panose="020B0500020000000000" pitchFamily="34" charset="0"/>
              </a:rPr>
              <a:t>Megalitismo +-4250 - 2250 a.C.</a:t>
            </a:r>
            <a:endParaRPr lang="pt-PT" altLang="pt-PT" sz="1400" dirty="0">
              <a:solidFill>
                <a:schemeClr val="bg1"/>
              </a:solidFill>
              <a:latin typeface="HurmeGeometricSans4 Regular" panose="020B0500020000000000" pitchFamily="34" charset="0"/>
            </a:endParaRPr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7796331" y="5965098"/>
            <a:ext cx="40543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pt-PT" sz="1400" dirty="0" smtClean="0">
                <a:solidFill>
                  <a:schemeClr val="bg1"/>
                </a:solidFill>
                <a:latin typeface="HurmeGeometricSans4 Regular" panose="020B0500020000000000" pitchFamily="34" charset="0"/>
              </a:rPr>
              <a:t>Calcolítico /Idade do Bronze +- 3000-750 a.C.</a:t>
            </a:r>
            <a:endParaRPr lang="pt-PT" altLang="pt-PT" sz="1400" dirty="0">
              <a:solidFill>
                <a:schemeClr val="bg1"/>
              </a:solidFill>
              <a:latin typeface="HurmeGeometricSans4 Regular" panose="020B0500020000000000" pitchFamily="34" charset="0"/>
            </a:endParaRPr>
          </a:p>
        </p:txBody>
      </p:sp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7827675" y="5670561"/>
            <a:ext cx="32918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pt-PT" sz="1400" dirty="0" smtClean="0">
                <a:solidFill>
                  <a:schemeClr val="bg1"/>
                </a:solidFill>
                <a:latin typeface="HurmeGeometricSans4 Regular" panose="020B0500020000000000" pitchFamily="34" charset="0"/>
              </a:rPr>
              <a:t>Proto História+-750 a.C. – I d.C.</a:t>
            </a:r>
            <a:endParaRPr lang="pt-PT" altLang="pt-PT" sz="1400" dirty="0">
              <a:solidFill>
                <a:schemeClr val="bg1"/>
              </a:solidFill>
              <a:latin typeface="HurmeGeometricSans4 Regular" panose="020B0500020000000000" pitchFamily="34" charset="0"/>
            </a:endParaRPr>
          </a:p>
        </p:txBody>
      </p:sp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7855384" y="5323660"/>
            <a:ext cx="43300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pt-PT" sz="1400" dirty="0" smtClean="0">
                <a:solidFill>
                  <a:schemeClr val="bg1"/>
                </a:solidFill>
                <a:latin typeface="HurmeGeometricSans4 Regular" panose="020B0500020000000000" pitchFamily="34" charset="0"/>
              </a:rPr>
              <a:t>Romanização/tardo romano Séc. I ao séc. V d.C.</a:t>
            </a:r>
            <a:endParaRPr lang="pt-PT" altLang="pt-PT" sz="1400" dirty="0">
              <a:solidFill>
                <a:schemeClr val="bg1"/>
              </a:solidFill>
              <a:latin typeface="HurmeGeometricSans4 Regular" panose="020B0500020000000000" pitchFamily="34" charset="0"/>
            </a:endParaRPr>
          </a:p>
        </p:txBody>
      </p:sp>
      <p:pic>
        <p:nvPicPr>
          <p:cNvPr id="41" name="Imagem 40"/>
          <p:cNvPicPr>
            <a:picLocks noChangeAspect="1"/>
          </p:cNvPicPr>
          <p:nvPr/>
        </p:nvPicPr>
        <p:blipFill>
          <a:blip r:embed="rId7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3716067" y="3485952"/>
            <a:ext cx="386553" cy="161488"/>
          </a:xfrm>
          <a:prstGeom prst="rect">
            <a:avLst/>
          </a:prstGeom>
        </p:spPr>
      </p:pic>
      <p:pic>
        <p:nvPicPr>
          <p:cNvPr id="42" name="Imagem 41"/>
          <p:cNvPicPr>
            <a:picLocks noChangeAspect="1"/>
          </p:cNvPicPr>
          <p:nvPr/>
        </p:nvPicPr>
        <p:blipFill>
          <a:blip r:embed="rId7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3811905" y="1745793"/>
            <a:ext cx="386553" cy="161488"/>
          </a:xfrm>
          <a:prstGeom prst="rect">
            <a:avLst/>
          </a:prstGeom>
        </p:spPr>
      </p:pic>
      <p:pic>
        <p:nvPicPr>
          <p:cNvPr id="43" name="Imagem 42"/>
          <p:cNvPicPr>
            <a:picLocks noChangeAspect="1"/>
          </p:cNvPicPr>
          <p:nvPr/>
        </p:nvPicPr>
        <p:blipFill>
          <a:blip r:embed="rId7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3749057" y="838115"/>
            <a:ext cx="386553" cy="161488"/>
          </a:xfrm>
          <a:prstGeom prst="rect">
            <a:avLst/>
          </a:prstGeom>
        </p:spPr>
      </p:pic>
      <p:pic>
        <p:nvPicPr>
          <p:cNvPr id="44" name="Picture 13" descr="DSCF5517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60606"/>
              </a:clrFrom>
              <a:clrTo>
                <a:srgbClr val="06060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2" t="17480" r="16876" b="12532"/>
          <a:stretch>
            <a:fillRect/>
          </a:stretch>
        </p:blipFill>
        <p:spPr bwMode="auto">
          <a:xfrm>
            <a:off x="5745582" y="2280659"/>
            <a:ext cx="232357" cy="17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3" descr="DSCF5517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60606"/>
              </a:clrFrom>
              <a:clrTo>
                <a:srgbClr val="06060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2" t="17480" r="16876" b="12532"/>
          <a:stretch>
            <a:fillRect/>
          </a:stretch>
        </p:blipFill>
        <p:spPr bwMode="auto">
          <a:xfrm>
            <a:off x="7272344" y="2239412"/>
            <a:ext cx="232357" cy="17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Imagem 46" descr="C:\Users\Felisbela Leite\Documents\2016\171127 catalogo pedra formosa m\P1200545.JPG"/>
          <p:cNvPicPr/>
          <p:nvPr/>
        </p:nvPicPr>
        <p:blipFill rotWithShape="1">
          <a:blip r:embed="rId9">
            <a:clrChange>
              <a:clrFrom>
                <a:srgbClr val="1B170E"/>
              </a:clrFrom>
              <a:clrTo>
                <a:srgbClr val="1B170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3" t="4986" r="10727" b="55432"/>
          <a:stretch/>
        </p:blipFill>
        <p:spPr bwMode="auto">
          <a:xfrm>
            <a:off x="7729137" y="4796307"/>
            <a:ext cx="232903" cy="2336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Picture 13" descr="DSCF5517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60606"/>
              </a:clrFrom>
              <a:clrTo>
                <a:srgbClr val="06060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2" t="17480" r="16876" b="12532"/>
          <a:stretch>
            <a:fillRect/>
          </a:stretch>
        </p:blipFill>
        <p:spPr bwMode="auto">
          <a:xfrm>
            <a:off x="5472085" y="1870794"/>
            <a:ext cx="232357" cy="17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Imagem 47"/>
          <p:cNvPicPr>
            <a:picLocks noChangeAspect="1"/>
          </p:cNvPicPr>
          <p:nvPr/>
        </p:nvPicPr>
        <p:blipFill>
          <a:blip r:embed="rId10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5329" y="504974"/>
            <a:ext cx="416841" cy="139358"/>
          </a:xfrm>
          <a:prstGeom prst="rect">
            <a:avLst/>
          </a:prstGeom>
        </p:spPr>
      </p:pic>
      <p:pic>
        <p:nvPicPr>
          <p:cNvPr id="49" name="Imagem 48"/>
          <p:cNvPicPr>
            <a:picLocks noChangeAspect="1"/>
          </p:cNvPicPr>
          <p:nvPr/>
        </p:nvPicPr>
        <p:blipFill>
          <a:blip r:embed="rId7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5076991" y="4832393"/>
            <a:ext cx="386553" cy="161488"/>
          </a:xfrm>
          <a:prstGeom prst="rect">
            <a:avLst/>
          </a:prstGeom>
        </p:spPr>
      </p:pic>
      <p:pic>
        <p:nvPicPr>
          <p:cNvPr id="51" name="Imagem 5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02551" y="360640"/>
            <a:ext cx="303509" cy="360095"/>
          </a:xfrm>
          <a:prstGeom prst="rect">
            <a:avLst/>
          </a:prstGeom>
        </p:spPr>
      </p:pic>
      <p:pic>
        <p:nvPicPr>
          <p:cNvPr id="52" name="Imagem 5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9858" y="998403"/>
            <a:ext cx="303509" cy="360095"/>
          </a:xfrm>
          <a:prstGeom prst="rect">
            <a:avLst/>
          </a:prstGeom>
        </p:spPr>
      </p:pic>
      <p:pic>
        <p:nvPicPr>
          <p:cNvPr id="53" name="Imagem 5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60024" y="954867"/>
            <a:ext cx="303509" cy="360095"/>
          </a:xfrm>
          <a:prstGeom prst="rect">
            <a:avLst/>
          </a:prstGeom>
        </p:spPr>
      </p:pic>
      <p:pic>
        <p:nvPicPr>
          <p:cNvPr id="54" name="Imagem 5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85710" y="595743"/>
            <a:ext cx="303509" cy="360095"/>
          </a:xfrm>
          <a:prstGeom prst="rect">
            <a:avLst/>
          </a:prstGeom>
        </p:spPr>
      </p:pic>
      <p:pic>
        <p:nvPicPr>
          <p:cNvPr id="55" name="Imagem 5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35455" y="1881645"/>
            <a:ext cx="303509" cy="360095"/>
          </a:xfrm>
          <a:prstGeom prst="rect">
            <a:avLst/>
          </a:prstGeom>
        </p:spPr>
      </p:pic>
      <p:pic>
        <p:nvPicPr>
          <p:cNvPr id="56" name="Imagem 5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4517" y="2270357"/>
            <a:ext cx="303509" cy="360095"/>
          </a:xfrm>
          <a:prstGeom prst="rect">
            <a:avLst/>
          </a:prstGeom>
        </p:spPr>
      </p:pic>
      <p:pic>
        <p:nvPicPr>
          <p:cNvPr id="57" name="Imagem 5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2194" y="2445637"/>
            <a:ext cx="303509" cy="360095"/>
          </a:xfrm>
          <a:prstGeom prst="rect">
            <a:avLst/>
          </a:prstGeom>
        </p:spPr>
      </p:pic>
      <p:pic>
        <p:nvPicPr>
          <p:cNvPr id="58" name="Imagem 5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83187" y="2493062"/>
            <a:ext cx="303509" cy="360095"/>
          </a:xfrm>
          <a:prstGeom prst="rect">
            <a:avLst/>
          </a:prstGeom>
        </p:spPr>
      </p:pic>
      <p:pic>
        <p:nvPicPr>
          <p:cNvPr id="59" name="Imagem 5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55744" y="2115669"/>
            <a:ext cx="303509" cy="360095"/>
          </a:xfrm>
          <a:prstGeom prst="rect">
            <a:avLst/>
          </a:prstGeom>
        </p:spPr>
      </p:pic>
      <p:pic>
        <p:nvPicPr>
          <p:cNvPr id="60" name="Imagem 5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8415" y="685033"/>
            <a:ext cx="303509" cy="360095"/>
          </a:xfrm>
          <a:prstGeom prst="rect">
            <a:avLst/>
          </a:prstGeom>
        </p:spPr>
      </p:pic>
      <p:pic>
        <p:nvPicPr>
          <p:cNvPr id="61" name="Imagem 6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35437" y="3415639"/>
            <a:ext cx="303509" cy="360095"/>
          </a:xfrm>
          <a:prstGeom prst="rect">
            <a:avLst/>
          </a:prstGeom>
        </p:spPr>
      </p:pic>
      <p:pic>
        <p:nvPicPr>
          <p:cNvPr id="62" name="Imagem 6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75230" y="3844436"/>
            <a:ext cx="303509" cy="360095"/>
          </a:xfrm>
          <a:prstGeom prst="rect">
            <a:avLst/>
          </a:prstGeom>
        </p:spPr>
      </p:pic>
      <p:pic>
        <p:nvPicPr>
          <p:cNvPr id="64" name="Imagem 6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3961" y="3879437"/>
            <a:ext cx="303509" cy="360095"/>
          </a:xfrm>
          <a:prstGeom prst="rect">
            <a:avLst/>
          </a:prstGeom>
        </p:spPr>
      </p:pic>
      <p:pic>
        <p:nvPicPr>
          <p:cNvPr id="65" name="Imagem 6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29435" y="2965892"/>
            <a:ext cx="303509" cy="360095"/>
          </a:xfrm>
          <a:prstGeom prst="rect">
            <a:avLst/>
          </a:prstGeom>
        </p:spPr>
      </p:pic>
      <p:pic>
        <p:nvPicPr>
          <p:cNvPr id="66" name="Imagem 65"/>
          <p:cNvPicPr>
            <a:picLocks noChangeAspect="1"/>
          </p:cNvPicPr>
          <p:nvPr/>
        </p:nvPicPr>
        <p:blipFill>
          <a:blip r:embed="rId4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42427" y="4913137"/>
            <a:ext cx="216000" cy="196515"/>
          </a:xfrm>
          <a:prstGeom prst="rect">
            <a:avLst/>
          </a:prstGeom>
        </p:spPr>
      </p:pic>
      <p:pic>
        <p:nvPicPr>
          <p:cNvPr id="67" name="Imagem 66"/>
          <p:cNvPicPr>
            <a:picLocks noChangeAspect="1"/>
          </p:cNvPicPr>
          <p:nvPr/>
        </p:nvPicPr>
        <p:blipFill>
          <a:blip r:embed="rId4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6626" y="4635648"/>
            <a:ext cx="216000" cy="196515"/>
          </a:xfrm>
          <a:prstGeom prst="rect">
            <a:avLst/>
          </a:prstGeom>
        </p:spPr>
      </p:pic>
      <p:pic>
        <p:nvPicPr>
          <p:cNvPr id="68" name="Imagem 67"/>
          <p:cNvPicPr>
            <a:picLocks noChangeAspect="1"/>
          </p:cNvPicPr>
          <p:nvPr/>
        </p:nvPicPr>
        <p:blipFill>
          <a:blip r:embed="rId4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6173" y="2396755"/>
            <a:ext cx="216000" cy="196515"/>
          </a:xfrm>
          <a:prstGeom prst="rect">
            <a:avLst/>
          </a:prstGeom>
        </p:spPr>
      </p:pic>
      <p:pic>
        <p:nvPicPr>
          <p:cNvPr id="69" name="Imagem 68"/>
          <p:cNvPicPr>
            <a:picLocks noChangeAspect="1"/>
          </p:cNvPicPr>
          <p:nvPr/>
        </p:nvPicPr>
        <p:blipFill>
          <a:blip r:embed="rId4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5733" y="1039046"/>
            <a:ext cx="216000" cy="196515"/>
          </a:xfrm>
          <a:prstGeom prst="rect">
            <a:avLst/>
          </a:prstGeom>
        </p:spPr>
      </p:pic>
      <p:pic>
        <p:nvPicPr>
          <p:cNvPr id="70" name="Imagem 69"/>
          <p:cNvPicPr>
            <a:picLocks noChangeAspect="1"/>
          </p:cNvPicPr>
          <p:nvPr/>
        </p:nvPicPr>
        <p:blipFill>
          <a:blip r:embed="rId4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41258" y="1843490"/>
            <a:ext cx="216000" cy="196515"/>
          </a:xfrm>
          <a:prstGeom prst="rect">
            <a:avLst/>
          </a:prstGeom>
        </p:spPr>
      </p:pic>
      <p:pic>
        <p:nvPicPr>
          <p:cNvPr id="71" name="Imagem 70"/>
          <p:cNvPicPr>
            <a:picLocks noChangeAspect="1"/>
          </p:cNvPicPr>
          <p:nvPr/>
        </p:nvPicPr>
        <p:blipFill>
          <a:blip r:embed="rId4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45688" y="3047681"/>
            <a:ext cx="216000" cy="196515"/>
          </a:xfrm>
          <a:prstGeom prst="rect">
            <a:avLst/>
          </a:prstGeom>
        </p:spPr>
      </p:pic>
      <p:pic>
        <p:nvPicPr>
          <p:cNvPr id="72" name="Imagem 71"/>
          <p:cNvPicPr>
            <a:picLocks noChangeAspect="1"/>
          </p:cNvPicPr>
          <p:nvPr/>
        </p:nvPicPr>
        <p:blipFill>
          <a:blip r:embed="rId4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7762" y="3275131"/>
            <a:ext cx="216000" cy="196515"/>
          </a:xfrm>
          <a:prstGeom prst="rect">
            <a:avLst/>
          </a:prstGeom>
        </p:spPr>
      </p:pic>
      <p:pic>
        <p:nvPicPr>
          <p:cNvPr id="73" name="Imagem 72"/>
          <p:cNvPicPr>
            <a:picLocks noChangeAspect="1"/>
          </p:cNvPicPr>
          <p:nvPr/>
        </p:nvPicPr>
        <p:blipFill>
          <a:blip r:embed="rId4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3912" y="3536968"/>
            <a:ext cx="216000" cy="196515"/>
          </a:xfrm>
          <a:prstGeom prst="rect">
            <a:avLst/>
          </a:prstGeom>
        </p:spPr>
      </p:pic>
      <p:pic>
        <p:nvPicPr>
          <p:cNvPr id="74" name="Imagem 73"/>
          <p:cNvPicPr>
            <a:picLocks noChangeAspect="1"/>
          </p:cNvPicPr>
          <p:nvPr/>
        </p:nvPicPr>
        <p:blipFill>
          <a:blip r:embed="rId4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53555" y="4037758"/>
            <a:ext cx="216000" cy="196515"/>
          </a:xfrm>
          <a:prstGeom prst="rect">
            <a:avLst/>
          </a:prstGeom>
        </p:spPr>
      </p:pic>
      <p:pic>
        <p:nvPicPr>
          <p:cNvPr id="75" name="Imagem 74"/>
          <p:cNvPicPr>
            <a:picLocks noChangeAspect="1"/>
          </p:cNvPicPr>
          <p:nvPr/>
        </p:nvPicPr>
        <p:blipFill>
          <a:blip r:embed="rId4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3346" y="3718321"/>
            <a:ext cx="216000" cy="196515"/>
          </a:xfrm>
          <a:prstGeom prst="rect">
            <a:avLst/>
          </a:prstGeom>
        </p:spPr>
      </p:pic>
      <p:pic>
        <p:nvPicPr>
          <p:cNvPr id="76" name="Imagem 75"/>
          <p:cNvPicPr>
            <a:picLocks noChangeAspect="1"/>
          </p:cNvPicPr>
          <p:nvPr/>
        </p:nvPicPr>
        <p:blipFill>
          <a:blip r:embed="rId4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37012" y="1608135"/>
            <a:ext cx="216000" cy="196515"/>
          </a:xfrm>
          <a:prstGeom prst="rect">
            <a:avLst/>
          </a:prstGeom>
        </p:spPr>
      </p:pic>
      <p:pic>
        <p:nvPicPr>
          <p:cNvPr id="77" name="Imagem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9" t="32664" r="29607" b="9050"/>
          <a:stretch>
            <a:fillRect/>
          </a:stretch>
        </p:blipFill>
        <p:spPr bwMode="auto">
          <a:xfrm>
            <a:off x="4384615" y="2707753"/>
            <a:ext cx="148821" cy="27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Imagem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9" t="32664" r="29607" b="9050"/>
          <a:stretch>
            <a:fillRect/>
          </a:stretch>
        </p:blipFill>
        <p:spPr bwMode="auto">
          <a:xfrm>
            <a:off x="5323264" y="161694"/>
            <a:ext cx="148821" cy="27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Imagem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9" t="32664" r="29607" b="9050"/>
          <a:stretch>
            <a:fillRect/>
          </a:stretch>
        </p:blipFill>
        <p:spPr bwMode="auto">
          <a:xfrm>
            <a:off x="7753265" y="3810089"/>
            <a:ext cx="148821" cy="27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Imagem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9" t="32664" r="29607" b="9050"/>
          <a:stretch>
            <a:fillRect/>
          </a:stretch>
        </p:blipFill>
        <p:spPr bwMode="auto">
          <a:xfrm>
            <a:off x="5515429" y="2461619"/>
            <a:ext cx="148821" cy="27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Imagem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9" t="32664" r="29607" b="9050"/>
          <a:stretch>
            <a:fillRect/>
          </a:stretch>
        </p:blipFill>
        <p:spPr bwMode="auto">
          <a:xfrm>
            <a:off x="7214321" y="685033"/>
            <a:ext cx="148821" cy="27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Imagem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9" t="32664" r="29607" b="9050"/>
          <a:stretch>
            <a:fillRect/>
          </a:stretch>
        </p:blipFill>
        <p:spPr bwMode="auto">
          <a:xfrm>
            <a:off x="4868035" y="5102771"/>
            <a:ext cx="148821" cy="27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Imagem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9" t="32664" r="29607" b="9050"/>
          <a:stretch>
            <a:fillRect/>
          </a:stretch>
        </p:blipFill>
        <p:spPr bwMode="auto">
          <a:xfrm>
            <a:off x="5185146" y="4451580"/>
            <a:ext cx="148821" cy="27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Imagem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9" t="32664" r="29607" b="9050"/>
          <a:stretch>
            <a:fillRect/>
          </a:stretch>
        </p:blipFill>
        <p:spPr bwMode="auto">
          <a:xfrm>
            <a:off x="4154379" y="5928119"/>
            <a:ext cx="148821" cy="27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Imagem 86"/>
          <p:cNvPicPr>
            <a:picLocks noChangeAspect="1"/>
          </p:cNvPicPr>
          <p:nvPr/>
        </p:nvPicPr>
        <p:blipFill>
          <a:blip r:embed="rId4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4173" y="974965"/>
            <a:ext cx="216000" cy="196515"/>
          </a:xfrm>
          <a:prstGeom prst="rect">
            <a:avLst/>
          </a:prstGeom>
        </p:spPr>
      </p:pic>
      <p:pic>
        <p:nvPicPr>
          <p:cNvPr id="90" name="Imagem 89"/>
          <p:cNvPicPr>
            <a:picLocks noChangeAspect="1"/>
          </p:cNvPicPr>
          <p:nvPr/>
        </p:nvPicPr>
        <p:blipFill>
          <a:blip r:embed="rId4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79354" y="1857887"/>
            <a:ext cx="216000" cy="196515"/>
          </a:xfrm>
          <a:prstGeom prst="rect">
            <a:avLst/>
          </a:prstGeom>
        </p:spPr>
      </p:pic>
      <p:pic>
        <p:nvPicPr>
          <p:cNvPr id="83" name="Imagem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9" t="32664" r="29607" b="9050"/>
          <a:stretch>
            <a:fillRect/>
          </a:stretch>
        </p:blipFill>
        <p:spPr bwMode="auto">
          <a:xfrm>
            <a:off x="4715861" y="3365302"/>
            <a:ext cx="148821" cy="27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Imagem 87"/>
          <p:cNvPicPr>
            <a:picLocks noChangeAspect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006666" y="3407365"/>
            <a:ext cx="1255885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8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75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75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75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75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75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750"/>
                            </p:stCondLst>
                            <p:childTnLst>
                              <p:par>
                                <p:cTn id="10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750"/>
                            </p:stCondLst>
                            <p:childTnLst>
                              <p:par>
                                <p:cTn id="1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4750"/>
                            </p:stCondLst>
                            <p:childTnLst>
                              <p:par>
                                <p:cTn id="1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750"/>
                            </p:stCondLst>
                            <p:childTnLst>
                              <p:par>
                                <p:cTn id="1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750"/>
                            </p:stCondLst>
                            <p:childTnLst>
                              <p:par>
                                <p:cTn id="1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750"/>
                            </p:stCondLst>
                            <p:childTnLst>
                              <p:par>
                                <p:cTn id="1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6750"/>
                            </p:stCondLst>
                            <p:childTnLst>
                              <p:par>
                                <p:cTn id="1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750"/>
                            </p:stCondLst>
                            <p:childTnLst>
                              <p:par>
                                <p:cTn id="1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750"/>
                            </p:stCondLst>
                            <p:childTnLst>
                              <p:par>
                                <p:cTn id="1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2750"/>
                            </p:stCondLst>
                            <p:childTnLst>
                              <p:par>
                                <p:cTn id="1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4750"/>
                            </p:stCondLst>
                            <p:childTnLst>
                              <p:par>
                                <p:cTn id="1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6750"/>
                            </p:stCondLst>
                            <p:childTnLst>
                              <p:par>
                                <p:cTn id="1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1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750"/>
                            </p:stCondLst>
                            <p:childTnLst>
                              <p:par>
                                <p:cTn id="18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2750"/>
                            </p:stCondLst>
                            <p:childTnLst>
                              <p:par>
                                <p:cTn id="19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4750"/>
                            </p:stCondLst>
                            <p:childTnLst>
                              <p:par>
                                <p:cTn id="19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6750"/>
                            </p:stCondLst>
                            <p:childTnLst>
                              <p:par>
                                <p:cTn id="20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8750"/>
                            </p:stCondLst>
                            <p:childTnLst>
                              <p:par>
                                <p:cTn id="2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750"/>
                            </p:stCondLst>
                            <p:childTnLst>
                              <p:par>
                                <p:cTn id="2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6750"/>
                            </p:stCondLst>
                            <p:childTnLst>
                              <p:par>
                                <p:cTn id="2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8750"/>
                            </p:stCondLst>
                            <p:childTnLst>
                              <p:par>
                                <p:cTn id="2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750"/>
                            </p:stCondLst>
                            <p:childTnLst>
                              <p:par>
                                <p:cTn id="2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2750"/>
                            </p:stCondLst>
                            <p:childTnLst>
                              <p:par>
                                <p:cTn id="2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4750"/>
                            </p:stCondLst>
                            <p:childTnLst>
                              <p:par>
                                <p:cTn id="2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16750"/>
                            </p:stCondLst>
                            <p:childTnLst>
                              <p:par>
                                <p:cTn id="2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18750"/>
                            </p:stCondLst>
                            <p:childTnLst>
                              <p:par>
                                <p:cTn id="2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20750"/>
                            </p:stCondLst>
                            <p:childTnLst>
                              <p:par>
                                <p:cTn id="2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22750"/>
                            </p:stCondLst>
                            <p:childTnLst>
                              <p:par>
                                <p:cTn id="2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24750"/>
                            </p:stCondLst>
                            <p:childTnLst>
                              <p:par>
                                <p:cTn id="2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26750"/>
                            </p:stCondLst>
                            <p:childTnLst>
                              <p:par>
                                <p:cTn id="30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28750"/>
                            </p:stCondLst>
                            <p:childTnLst>
                              <p:par>
                                <p:cTn id="30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30750"/>
                            </p:stCondLst>
                            <p:childTnLst>
                              <p:par>
                                <p:cTn id="3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32750"/>
                            </p:stCondLst>
                            <p:childTnLst>
                              <p:par>
                                <p:cTn id="3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34750"/>
                            </p:stCondLst>
                            <p:childTnLst>
                              <p:par>
                                <p:cTn id="3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7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37250"/>
                            </p:stCondLst>
                            <p:childTnLst>
                              <p:par>
                                <p:cTn id="3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37750"/>
                            </p:stCondLst>
                            <p:childTnLst>
                              <p:par>
                                <p:cTn id="3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38250"/>
                            </p:stCondLst>
                            <p:childTnLst>
                              <p:par>
                                <p:cTn id="3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38750"/>
                            </p:stCondLst>
                            <p:childTnLst>
                              <p:par>
                                <p:cTn id="3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39250"/>
                            </p:stCondLst>
                            <p:childTnLst>
                              <p:par>
                                <p:cTn id="3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39750"/>
                            </p:stCondLst>
                            <p:childTnLst>
                              <p:par>
                                <p:cTn id="3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40250"/>
                            </p:stCondLst>
                            <p:childTnLst>
                              <p:par>
                                <p:cTn id="3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40750"/>
                            </p:stCondLst>
                            <p:childTnLst>
                              <p:par>
                                <p:cTn id="3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41250"/>
                            </p:stCondLst>
                            <p:childTnLst>
                              <p:par>
                                <p:cTn id="3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41750"/>
                            </p:stCondLst>
                            <p:childTnLst>
                              <p:par>
                                <p:cTn id="3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9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0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1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24" presetClass="emph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2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7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3" animBg="1"/>
      <p:bldP spid="6" grpId="1" build="allAtOnce" animBg="1"/>
      <p:bldP spid="34" grpId="0"/>
      <p:bldP spid="35" grpId="0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90000" t="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32012" y="622798"/>
            <a:ext cx="1179166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>
                <a:solidFill>
                  <a:srgbClr val="92D050"/>
                </a:solidFill>
                <a:latin typeface="HurmeGeometricSans4 Regular" panose="020B0500020000000000" pitchFamily="34" charset="0"/>
              </a:rPr>
              <a:t>Achados fortuitos: </a:t>
            </a:r>
            <a:r>
              <a:rPr lang="pt-PT" dirty="0">
                <a:latin typeface="HurmeGeometricSans4 Regular" panose="020B0500020000000000" pitchFamily="34" charset="0"/>
              </a:rPr>
              <a:t>Que acontece ao acaso, sem previsão nem planeamento; acidental</a:t>
            </a:r>
            <a:r>
              <a:rPr lang="pt-PT" dirty="0" smtClean="0">
                <a:latin typeface="HurmeGeometricSans4 Regular" panose="020B0500020000000000" pitchFamily="34" charset="0"/>
              </a:rPr>
              <a:t>.</a:t>
            </a:r>
          </a:p>
          <a:p>
            <a:endParaRPr lang="pt-PT" dirty="0">
              <a:latin typeface="HurmeGeometricSans4 Regular" panose="020B0500020000000000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b="1" dirty="0" smtClean="0">
                <a:solidFill>
                  <a:srgbClr val="92D050"/>
                </a:solidFill>
                <a:latin typeface="HurmeGeometricSans4 Regular" panose="020B0500020000000000" pitchFamily="34" charset="0"/>
              </a:rPr>
              <a:t>Arqueologia:</a:t>
            </a:r>
            <a:r>
              <a:rPr lang="pt-PT" dirty="0" smtClean="0">
                <a:solidFill>
                  <a:srgbClr val="92D050"/>
                </a:solidFill>
                <a:latin typeface="HurmeGeometricSans4 Regular" panose="020B0500020000000000" pitchFamily="34" charset="0"/>
              </a:rPr>
              <a:t> </a:t>
            </a:r>
            <a:r>
              <a:rPr lang="pt-PT" dirty="0" smtClean="0">
                <a:latin typeface="HurmeGeometricSans4 Regular" panose="020B0500020000000000" pitchFamily="34" charset="0"/>
              </a:rPr>
              <a:t>Disciplina científica que estuda o desenvolvimento da Humanidade através dos materiais do seu passado. Esses vestígios são as primeiras fontes históricas. Arqueologia é uma ciência auxiliar da História. </a:t>
            </a:r>
          </a:p>
          <a:p>
            <a:endParaRPr lang="pt-PT" b="1" dirty="0">
              <a:solidFill>
                <a:srgbClr val="92D050"/>
              </a:solidFill>
              <a:latin typeface="HurmeGeometricSans4 Regular" panose="020B0500020000000000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b="1" dirty="0" smtClean="0">
                <a:solidFill>
                  <a:srgbClr val="92D050"/>
                </a:solidFill>
                <a:latin typeface="HurmeGeometricSans4 Regular" panose="020B0500020000000000" pitchFamily="34" charset="0"/>
              </a:rPr>
              <a:t>Escavações</a:t>
            </a:r>
            <a:r>
              <a:rPr lang="pt-PT" b="1" dirty="0">
                <a:solidFill>
                  <a:srgbClr val="92D050"/>
                </a:solidFill>
                <a:latin typeface="HurmeGeometricSans4 Regular" panose="020B0500020000000000" pitchFamily="34" charset="0"/>
              </a:rPr>
              <a:t>: </a:t>
            </a:r>
            <a:r>
              <a:rPr lang="pt-PT" dirty="0">
                <a:latin typeface="HurmeGeometricSans4 Regular" panose="020B0500020000000000" pitchFamily="34" charset="0"/>
              </a:rPr>
              <a:t>Pesquisa de material arqueológico soterrado (ex.: </a:t>
            </a:r>
            <a:r>
              <a:rPr lang="pt-PT" i="1" dirty="0">
                <a:latin typeface="HurmeGeometricSans4 Regular" panose="020B0500020000000000" pitchFamily="34" charset="0"/>
              </a:rPr>
              <a:t>durante as escavações, descobriu-se um monumento funerário pré-histórico</a:t>
            </a:r>
            <a:r>
              <a:rPr lang="pt-PT" dirty="0">
                <a:latin typeface="HurmeGeometricSans4 Regular" panose="020B0500020000000000" pitchFamily="34" charset="0"/>
              </a:rPr>
              <a:t>).</a:t>
            </a:r>
          </a:p>
          <a:p>
            <a:endParaRPr lang="pt-PT" dirty="0" smtClean="0">
              <a:latin typeface="HurmeGeometricSans4 Regular" panose="020B0500020000000000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b="1" dirty="0">
                <a:solidFill>
                  <a:srgbClr val="92D050"/>
                </a:solidFill>
                <a:latin typeface="HurmeGeometricSans4 Regular" panose="020B0500020000000000" pitchFamily="34" charset="0"/>
              </a:rPr>
              <a:t>Estação arqueológica: </a:t>
            </a:r>
            <a:r>
              <a:rPr lang="pt-PT" dirty="0">
                <a:latin typeface="HurmeGeometricSans4 Regular" panose="020B0500020000000000" pitchFamily="34" charset="0"/>
              </a:rPr>
              <a:t>É um espaço onde se encontram soterrados vários locais ou sítios arqueológicos, que guardam testemunhos e evidencias das atividades humanas no passado</a:t>
            </a:r>
            <a:r>
              <a:rPr lang="pt-PT" dirty="0" smtClean="0">
                <a:latin typeface="HurmeGeometricSans4 Regular" panose="020B0500020000000000" pitchFamily="34" charset="0"/>
              </a:rPr>
              <a:t>.</a:t>
            </a:r>
          </a:p>
          <a:p>
            <a:endParaRPr lang="pt-PT" dirty="0">
              <a:latin typeface="HurmeGeometricSans4 Regular" panose="020B0500020000000000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 smtClean="0">
                <a:solidFill>
                  <a:srgbClr val="92D050"/>
                </a:solidFill>
                <a:latin typeface="HurmeGeometricSans4 Regular" panose="020B0500020000000000" pitchFamily="34" charset="0"/>
              </a:rPr>
              <a:t>Prospeções: </a:t>
            </a:r>
            <a:r>
              <a:rPr lang="pt-PT" dirty="0">
                <a:latin typeface="HurmeGeometricSans4 Regular" panose="020B0500020000000000" pitchFamily="34" charset="0"/>
              </a:rPr>
              <a:t>Sondagem, exame do terreno para descobrir </a:t>
            </a:r>
            <a:r>
              <a:rPr lang="pt-PT" dirty="0" smtClean="0">
                <a:latin typeface="HurmeGeometricSans4 Regular" panose="020B0500020000000000" pitchFamily="34" charset="0"/>
              </a:rPr>
              <a:t>vestígios arqueológicos.</a:t>
            </a:r>
          </a:p>
          <a:p>
            <a:endParaRPr lang="pt-PT" dirty="0" smtClean="0">
              <a:latin typeface="HurmeGeometricSans4 Regular" panose="020B0500020000000000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 smtClean="0">
                <a:solidFill>
                  <a:srgbClr val="92D050"/>
                </a:solidFill>
                <a:latin typeface="HurmeGeometricSans4 Regular" panose="020B0500020000000000" pitchFamily="34" charset="0"/>
              </a:rPr>
              <a:t>Vestígios: </a:t>
            </a:r>
            <a:r>
              <a:rPr lang="pt-PT" dirty="0">
                <a:latin typeface="HurmeGeometricSans4 Regular" panose="020B0500020000000000" pitchFamily="34" charset="0"/>
              </a:rPr>
              <a:t>são as primeiras fontes </a:t>
            </a:r>
            <a:r>
              <a:rPr lang="pt-PT" dirty="0" smtClean="0">
                <a:latin typeface="HurmeGeometricSans4 Regular" panose="020B0500020000000000" pitchFamily="34" charset="0"/>
              </a:rPr>
              <a:t>históricas</a:t>
            </a:r>
            <a:r>
              <a:rPr lang="pt-PT" b="1" dirty="0" smtClean="0">
                <a:latin typeface="HurmeGeometricSans4 Regular" panose="020B0500020000000000" pitchFamily="34" charset="0"/>
              </a:rPr>
              <a:t>;</a:t>
            </a:r>
            <a:r>
              <a:rPr lang="pt-PT" dirty="0" smtClean="0">
                <a:latin typeface="HurmeGeometricSans4 Regular" panose="020B0500020000000000" pitchFamily="34" charset="0"/>
              </a:rPr>
              <a:t> os </a:t>
            </a:r>
            <a:r>
              <a:rPr lang="pt-PT" dirty="0">
                <a:latin typeface="HurmeGeometricSans4 Regular" panose="020B0500020000000000" pitchFamily="34" charset="0"/>
              </a:rPr>
              <a:t>primeiros vestígios da atividade humana que deram ao período de </a:t>
            </a:r>
            <a:r>
              <a:rPr lang="pt-PT" dirty="0" smtClean="0">
                <a:latin typeface="HurmeGeometricSans4 Regular" panose="020B0500020000000000" pitchFamily="34" charset="0"/>
              </a:rPr>
              <a:t>tempo, </a:t>
            </a:r>
            <a:r>
              <a:rPr lang="pt-PT" dirty="0">
                <a:latin typeface="HurmeGeometricSans4 Regular" panose="020B0500020000000000" pitchFamily="34" charset="0"/>
              </a:rPr>
              <a:t>que vai desde há cerca de 2 milhões de anos até cerca do ano 10 000 </a:t>
            </a:r>
            <a:r>
              <a:rPr lang="pt-PT" dirty="0" smtClean="0">
                <a:latin typeface="HurmeGeometricSans4 Regular" panose="020B0500020000000000" pitchFamily="34" charset="0"/>
              </a:rPr>
              <a:t>a.C.</a:t>
            </a:r>
            <a:endParaRPr lang="pt-PT" dirty="0">
              <a:latin typeface="HurmeGeometricSans4 Regular" panose="020B0500020000000000" pitchFamily="34" charset="0"/>
            </a:endParaRPr>
          </a:p>
          <a:p>
            <a:r>
              <a:rPr lang="pt-PT" dirty="0" smtClean="0">
                <a:latin typeface="HurmeGeometricSans4 Regular" panose="020B0500020000000000" pitchFamily="34" charset="0"/>
              </a:rPr>
              <a:t> </a:t>
            </a:r>
          </a:p>
          <a:p>
            <a:endParaRPr lang="pt-PT" dirty="0">
              <a:latin typeface="HurmeGeometricSans4 Regular" panose="020B0500020000000000" pitchFamily="34" charset="0"/>
            </a:endParaRPr>
          </a:p>
          <a:p>
            <a:r>
              <a:rPr lang="pt-PT" dirty="0" smtClean="0">
                <a:latin typeface="HurmeGeometricSans4 Regular" panose="020B0500020000000000" pitchFamily="34" charset="0"/>
              </a:rPr>
              <a:t>Consultar ainda: Portal de Arqueologia do Município de Vila Nova de Famalicão</a:t>
            </a:r>
          </a:p>
          <a:p>
            <a:r>
              <a:rPr lang="pt-PT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urmeGeometricSans4 Regular" panose="020B0500020000000000" pitchFamily="34" charset="0"/>
                <a:hlinkClick r:id="rId3"/>
              </a:rPr>
              <a:t>http</a:t>
            </a:r>
            <a:r>
              <a:rPr lang="pt-PT" dirty="0">
                <a:solidFill>
                  <a:schemeClr val="tx2">
                    <a:lumMod val="60000"/>
                    <a:lumOff val="40000"/>
                  </a:schemeClr>
                </a:solidFill>
                <a:latin typeface="HurmeGeometricSans4 Regular" panose="020B0500020000000000" pitchFamily="34" charset="0"/>
                <a:hlinkClick r:id="rId3"/>
              </a:rPr>
              <a:t>://</a:t>
            </a:r>
            <a:r>
              <a:rPr lang="pt-PT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urmeGeometricSans4 Regular" panose="020B0500020000000000" pitchFamily="34" charset="0"/>
                <a:hlinkClick r:id="rId3"/>
              </a:rPr>
              <a:t>arqueologia.vilanovadefamalicao.org/index2.php?co=12&amp;tp=3&amp;cop=0&amp;LG=0&amp;mop=1160&amp;it=pagina</a:t>
            </a:r>
            <a:endParaRPr lang="pt-PT" dirty="0" smtClean="0">
              <a:solidFill>
                <a:schemeClr val="tx2">
                  <a:lumMod val="60000"/>
                  <a:lumOff val="40000"/>
                </a:schemeClr>
              </a:solidFill>
              <a:latin typeface="HurmeGeometricSans4 Regular" panose="020B0500020000000000" pitchFamily="34" charset="0"/>
            </a:endParaRPr>
          </a:p>
          <a:p>
            <a:endParaRPr lang="pt-PT" dirty="0">
              <a:latin typeface="HurmeGeometricSans4 Regular" panose="020B0500020000000000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28839" y="173795"/>
            <a:ext cx="3234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>
                <a:solidFill>
                  <a:srgbClr val="085F70"/>
                </a:solidFill>
                <a:latin typeface="HurmeGeometricSans4 Regular" panose="020B0500020000000000" pitchFamily="34" charset="0"/>
              </a:rPr>
              <a:t>GLOSSÁRIO:</a:t>
            </a:r>
            <a:endParaRPr lang="pt-PT" sz="2000" b="1" dirty="0">
              <a:solidFill>
                <a:srgbClr val="085F70"/>
              </a:solidFill>
              <a:latin typeface="HurmeGeometricSans4 Regular" panose="020B050002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28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000" r="2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66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ntalh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TM10001115[[fn=Pacote]]</Template>
  <TotalTime>4773</TotalTime>
  <Words>393</Words>
  <Application>Microsoft Office PowerPoint</Application>
  <PresentationFormat>Ecrã Panorâmico</PresentationFormat>
  <Paragraphs>64</Paragraphs>
  <Slides>9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9</vt:i4>
      </vt:variant>
    </vt:vector>
  </HeadingPairs>
  <TitlesOfParts>
    <vt:vector size="14" baseType="lpstr">
      <vt:lpstr>Arial</vt:lpstr>
      <vt:lpstr>Gill Sans MT</vt:lpstr>
      <vt:lpstr>HurmeGeometricSans4 Regular</vt:lpstr>
      <vt:lpstr>Times New Roman</vt:lpstr>
      <vt:lpstr>Parcel</vt:lpstr>
      <vt:lpstr>Apresentação do PowerPoint</vt:lpstr>
      <vt:lpstr>Apresentação do PowerPoint</vt:lpstr>
      <vt:lpstr>Apresentação do PowerPoint</vt:lpstr>
      <vt:lpstr>Como se descobrem os vestígios?</vt:lpstr>
      <vt:lpstr>Como se descobrem os vestígios?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Entre a Pré história recente e a romanização</dc:title>
  <dc:creator>Felisbela Leite</dc:creator>
  <cp:lastModifiedBy>Arminda Ferreira</cp:lastModifiedBy>
  <cp:revision>171</cp:revision>
  <dcterms:created xsi:type="dcterms:W3CDTF">2020-01-09T14:15:52Z</dcterms:created>
  <dcterms:modified xsi:type="dcterms:W3CDTF">2020-05-20T11:25:09Z</dcterms:modified>
</cp:coreProperties>
</file>