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A7A5"/>
    <a:srgbClr val="279FA0"/>
    <a:srgbClr val="26979B"/>
    <a:srgbClr val="1B737F"/>
    <a:srgbClr val="E87200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612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62F1A-935D-43EF-928B-D48756AD52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EFD58-6715-44A8-A5A0-CD781ED5815D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39616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EFD58-6715-44A8-A5A0-CD781ED5815D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23171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EFD58-6715-44A8-A5A0-CD781ED5815D}" type="slidenum">
              <a:rPr lang="pt-PT" smtClean="0"/>
              <a:t>16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236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do subtítulo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486138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05471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66788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260182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2265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90888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18980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55143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0719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4847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Editar os estilos de texto do Modelo Global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07833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Editar os estilos de texto do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AD01F3-5DA7-4F2D-BE6D-6F4C9C88C1D9}" type="datetimeFigureOut">
              <a:rPr lang="pt-PT" smtClean="0"/>
              <a:t>25/03/2021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779DF-3290-48C7-8171-3C57DF4B509B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7484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.svg"/><Relationship Id="rId4" Type="http://schemas.openxmlformats.org/officeDocument/2006/relationships/image" Target="../media/image2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hyperlink" Target="mailto:maletaspedagogocas@famalicao.pt" TargetMode="External"/><Relationship Id="rId7" Type="http://schemas.openxmlformats.org/officeDocument/2006/relationships/hyperlink" Target="http://www.famalicaoeducativo.pt/_viagens_pelo_patrimonio_cultural_a_descoberta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famalicaoeducativo.pt/" TargetMode="External"/><Relationship Id="rId5" Type="http://schemas.openxmlformats.org/officeDocument/2006/relationships/hyperlink" Target="http://www.famalicao.pt/" TargetMode="External"/><Relationship Id="rId4" Type="http://schemas.openxmlformats.org/officeDocument/2006/relationships/hyperlink" Target="mailto:maletaspedagogicas@famalicao.pt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áfico 7">
            <a:extLst>
              <a:ext uri="{FF2B5EF4-FFF2-40B4-BE49-F238E27FC236}">
                <a16:creationId xmlns:a16="http://schemas.microsoft.com/office/drawing/2014/main" id="{ACBFCEE6-3DEB-471C-95EE-293E3A538A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0" y="2983345"/>
            <a:ext cx="12191999" cy="3874655"/>
          </a:xfrm>
          <a:prstGeom prst="rect">
            <a:avLst/>
          </a:prstGeom>
        </p:spPr>
      </p:pic>
      <p:pic>
        <p:nvPicPr>
          <p:cNvPr id="9" name="Gráfico 8">
            <a:extLst>
              <a:ext uri="{FF2B5EF4-FFF2-40B4-BE49-F238E27FC236}">
                <a16:creationId xmlns:a16="http://schemas.microsoft.com/office/drawing/2014/main" id="{39C9DDD1-25C1-45A0-9EFD-90E3ABD86C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992580" y="236634"/>
            <a:ext cx="6132945" cy="3615492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B55A46EE-10EB-488E-BA2A-808F17FD33C5}"/>
              </a:ext>
            </a:extLst>
          </p:cNvPr>
          <p:cNvSpPr/>
          <p:nvPr/>
        </p:nvSpPr>
        <p:spPr>
          <a:xfrm>
            <a:off x="4405744" y="4835467"/>
            <a:ext cx="613294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PT" sz="2800" b="1">
                <a:solidFill>
                  <a:schemeClr val="bg1"/>
                </a:solidFill>
                <a:latin typeface="HurmeGeometricSans4 Black" panose="020B0A00020000000000" pitchFamily="34" charset="0"/>
                <a:cs typeface="Times New Roman" panose="02020603050405020304" pitchFamily="18" charset="0"/>
              </a:rPr>
              <a:t>MUSEU BERNARDINO MACHADO</a:t>
            </a:r>
            <a:endParaRPr lang="pt-PT" sz="2800" b="1" dirty="0">
              <a:solidFill>
                <a:schemeClr val="bg1"/>
              </a:solidFill>
              <a:latin typeface="HurmeGeometricSans4 Black" panose="020B0A0002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77665FD9-E95B-4860-B621-4D439FF998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2583431" y="3257180"/>
            <a:ext cx="1612043" cy="3326983"/>
          </a:xfrm>
          <a:prstGeom prst="rect">
            <a:avLst/>
          </a:prstGeom>
        </p:spPr>
      </p:pic>
      <p:pic>
        <p:nvPicPr>
          <p:cNvPr id="6" name="Gráfico 5">
            <a:extLst>
              <a:ext uri="{FF2B5EF4-FFF2-40B4-BE49-F238E27FC236}">
                <a16:creationId xmlns:a16="http://schemas.microsoft.com/office/drawing/2014/main" id="{190C3EC0-6BD3-4CFA-B7D2-94BC5D9DF7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4498253" y="6202781"/>
            <a:ext cx="2871408" cy="396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85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962B0B68-BF4A-4F82-93AD-AB4F62169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56" y="346230"/>
            <a:ext cx="11676765" cy="633270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18F6020-DB31-4AE2-8382-957C733B5E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307193"/>
            <a:ext cx="12192000" cy="716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2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250BD2EA-A955-4DCF-BA14-BC9757E48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660" y="409616"/>
            <a:ext cx="11571539" cy="627564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B042205-4CBE-4D21-A7B3-4424F172A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642314"/>
            <a:ext cx="12192000" cy="750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288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78FC14E-38C0-49DE-9DBB-D704EAA23B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92" y="409615"/>
            <a:ext cx="11603595" cy="6293025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7772C57A-9973-4D08-B220-7B27319BAF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1995"/>
            <a:ext cx="12192000" cy="686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2FC6804-3A4B-4B36-810D-1B5D93049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294" y="267568"/>
            <a:ext cx="11570856" cy="627527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968247D3-24CD-4C98-B925-44615CD0D6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307193"/>
            <a:ext cx="12192000" cy="7165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777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67B9C9FB-DFAD-4A96-BC83-803243369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81" y="391860"/>
            <a:ext cx="11619963" cy="6301902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8F9F10CA-663F-45C5-92FE-FB90FE9AA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642314"/>
            <a:ext cx="12192000" cy="7500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2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77D4795-A246-4ABB-AD76-AFDE118CC4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779" y="240940"/>
            <a:ext cx="11587225" cy="6284147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A876FC4B-9E85-4322-A721-9DE1B0A93C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307193"/>
            <a:ext cx="12192000" cy="716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688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2949677" y="1460090"/>
            <a:ext cx="3510117" cy="545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grpSp>
        <p:nvGrpSpPr>
          <p:cNvPr id="7" name="Grupo 6"/>
          <p:cNvGrpSpPr/>
          <p:nvPr/>
        </p:nvGrpSpPr>
        <p:grpSpPr>
          <a:xfrm>
            <a:off x="-1" y="0"/>
            <a:ext cx="12192000" cy="6858000"/>
            <a:chOff x="-1" y="0"/>
            <a:chExt cx="12192000" cy="6858000"/>
          </a:xfrm>
        </p:grpSpPr>
        <p:sp>
          <p:nvSpPr>
            <p:cNvPr id="3" name="Retângulo 2"/>
            <p:cNvSpPr/>
            <p:nvPr/>
          </p:nvSpPr>
          <p:spPr>
            <a:xfrm>
              <a:off x="-1" y="0"/>
              <a:ext cx="12192000" cy="6858000"/>
            </a:xfrm>
            <a:prstGeom prst="rect">
              <a:avLst/>
            </a:prstGeom>
            <a:solidFill>
              <a:srgbClr val="E872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PT"/>
            </a:p>
          </p:txBody>
        </p:sp>
        <p:sp>
          <p:nvSpPr>
            <p:cNvPr id="5" name="CaixaDeTexto 4"/>
            <p:cNvSpPr txBox="1"/>
            <p:nvPr/>
          </p:nvSpPr>
          <p:spPr>
            <a:xfrm>
              <a:off x="3205315" y="3061600"/>
              <a:ext cx="5781368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PT" sz="1000" b="1" dirty="0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Município de Vila Nova de Famalicão</a:t>
              </a:r>
            </a:p>
            <a:p>
              <a:pPr algn="ctr"/>
              <a:r>
                <a:rPr lang="pt-PT" sz="1000" dirty="0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Praça Álvaro Marques</a:t>
              </a:r>
            </a:p>
            <a:p>
              <a:pPr algn="ctr"/>
              <a:r>
                <a:rPr lang="pt-PT" sz="1000" dirty="0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4760-502 Vila Nova de Famalicão</a:t>
              </a:r>
            </a:p>
            <a:p>
              <a:pPr algn="ctr"/>
              <a:r>
                <a:rPr lang="pt-PT" sz="1000" dirty="0" err="1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Tel</a:t>
              </a:r>
              <a:r>
                <a:rPr lang="pt-PT" sz="1000" dirty="0">
                  <a:solidFill>
                    <a:schemeClr val="bg1"/>
                  </a:solidFill>
                  <a:latin typeface="HurmeGeometricSans4 Light" panose="020B0400020000000000" pitchFamily="34" charset="0"/>
                </a:rPr>
                <a:t>: 252 320 900</a:t>
              </a:r>
            </a:p>
            <a:p>
              <a:pPr algn="ctr"/>
              <a:endParaRPr lang="pt-PT" sz="1000" dirty="0">
                <a:latin typeface="HurmeGeometricSans4 Light" panose="020B0400020000000000" pitchFamily="34" charset="0"/>
                <a:hlinkClick r:id="rId3"/>
              </a:endParaRPr>
            </a:p>
            <a:p>
              <a:pPr algn="ctr">
                <a:lnSpc>
                  <a:spcPct val="150000"/>
                </a:lnSpc>
              </a:pPr>
              <a:r>
                <a:rPr lang="pt-PT" sz="1000" u="sng" dirty="0">
                  <a:latin typeface="HurmeGeometricSans4 Light" panose="020B0400020000000000" pitchFamily="34" charset="0"/>
                  <a:hlinkClick r:id="rId4"/>
                </a:rPr>
                <a:t>maletaspedagogicas@famalicao.pt</a:t>
              </a:r>
              <a:endParaRPr lang="pt-PT" sz="1000" u="sng" dirty="0">
                <a:latin typeface="HurmeGeometricSans4 Light" panose="020B0400020000000000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pt-PT" sz="1000" b="1" dirty="0">
                  <a:solidFill>
                    <a:schemeClr val="bg1"/>
                  </a:solidFill>
                  <a:latin typeface="HurmeGeometricSans4 Light" panose="020B0400020000000000" pitchFamily="34" charset="0"/>
                  <a:hlinkClick r:id="rId5"/>
                </a:rPr>
                <a:t>www.famalicao.pt</a:t>
              </a:r>
              <a:endParaRPr lang="pt-PT" sz="1000" b="1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>
                <a:lnSpc>
                  <a:spcPct val="150000"/>
                </a:lnSpc>
              </a:pPr>
              <a:r>
                <a:rPr lang="pt-PT" sz="1000" b="1" dirty="0">
                  <a:solidFill>
                    <a:schemeClr val="bg1"/>
                  </a:solidFill>
                  <a:latin typeface="HurmeGeometricSans4 Light" panose="020B0400020000000000" pitchFamily="34" charset="0"/>
                  <a:hlinkClick r:id="rId6"/>
                </a:rPr>
                <a:t>www.famalicaoeducativo.pt</a:t>
              </a:r>
              <a:endParaRPr lang="pt-PT" sz="1000" b="1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/>
              <a:endParaRPr lang="pt-PT" sz="1000" b="1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/>
              <a:endParaRPr lang="pt-PT" sz="1000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/>
              <a:r>
                <a:rPr lang="pt-PT" sz="1000" dirty="0">
                  <a:solidFill>
                    <a:schemeClr val="bg1"/>
                  </a:solidFill>
                  <a:latin typeface="HurmeGeometricSans4 Light" panose="020B0400020000000000" pitchFamily="34" charset="0"/>
                  <a:hlinkClick r:id="rId7"/>
                </a:rPr>
                <a:t>http://www.famalicaoeducativo.pt/_viagens_pelo_patrimonio_cultural_a_descoberta</a:t>
              </a:r>
              <a:endParaRPr lang="pt-PT" sz="1000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  <a:p>
              <a:pPr algn="ctr"/>
              <a:endParaRPr lang="pt-PT" sz="1000" dirty="0">
                <a:solidFill>
                  <a:schemeClr val="bg1"/>
                </a:solidFill>
                <a:latin typeface="HurmeGeometricSans4 Light" panose="020B0400020000000000" pitchFamily="34" charset="0"/>
              </a:endParaRPr>
            </a:p>
          </p:txBody>
        </p:sp>
        <p:pic>
          <p:nvPicPr>
            <p:cNvPr id="6" name="Imagem 5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E87407"/>
                </a:clrFrom>
                <a:clrTo>
                  <a:srgbClr val="E87407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398766" y="5067381"/>
              <a:ext cx="3394465" cy="16233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70698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314FBC8C-BA3B-4C3D-B634-E28D06638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26" y="402889"/>
            <a:ext cx="11551273" cy="6264649"/>
          </a:xfrm>
          <a:prstGeom prst="rect">
            <a:avLst/>
          </a:prstGeom>
        </p:spPr>
      </p:pic>
      <p:pic>
        <p:nvPicPr>
          <p:cNvPr id="2" name="Gráfico 1">
            <a:extLst>
              <a:ext uri="{FF2B5EF4-FFF2-40B4-BE49-F238E27FC236}">
                <a16:creationId xmlns:a16="http://schemas.microsoft.com/office/drawing/2014/main" id="{2495410C-4700-4EE1-9BEC-669BB05FE1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1995"/>
            <a:ext cx="12192000" cy="686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4636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DA1774A5-7D0F-478C-ADA2-71CD3FB67B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90" y="393653"/>
            <a:ext cx="11570360" cy="6275001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0194551F-9513-4729-81B2-C959929D1F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0" y="-833812"/>
            <a:ext cx="12192000" cy="7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100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8EE5D424-192E-4002-879C-E211728415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54" y="393653"/>
            <a:ext cx="11570360" cy="6275001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01E93AAF-5474-4654-B392-CE6C8EB0A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1996"/>
            <a:ext cx="12188456" cy="685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038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1B737F"/>
            </a:gs>
            <a:gs pos="74000">
              <a:srgbClr val="26979B"/>
            </a:gs>
            <a:gs pos="83000">
              <a:srgbClr val="279FA0"/>
            </a:gs>
            <a:gs pos="100000">
              <a:srgbClr val="2BA7A5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43A964F3-DFFB-49E8-8AC6-B7C1322940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9"/>
          <a:stretch/>
        </p:blipFill>
        <p:spPr>
          <a:xfrm>
            <a:off x="2107850" y="398206"/>
            <a:ext cx="7994796" cy="6187174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7ABDD552-FFFD-42A9-BA48-DE506F0B5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248" y="-307194"/>
            <a:ext cx="12192000" cy="716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94054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41B81943-90F8-400D-9DDC-FA9F5D3DF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679" y="313668"/>
            <a:ext cx="11740642" cy="6367351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38D3BA86-F7D5-4CCD-9FA9-15F846198B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307194"/>
            <a:ext cx="12192000" cy="7165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196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F0E984CE-0529-4D94-BD43-227BCCBD58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63" y="384417"/>
            <a:ext cx="11587392" cy="6284238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2ED8393B-F8AA-4225-9669-A2FFDA971B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0"/>
            <a:ext cx="12184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27520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E4EE633C-2DD7-4F02-8861-82A66BBE4B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453" y="356711"/>
            <a:ext cx="11570359" cy="6275000"/>
          </a:xfrm>
          <a:prstGeom prst="rect">
            <a:avLst/>
          </a:prstGeom>
        </p:spPr>
      </p:pic>
      <p:pic>
        <p:nvPicPr>
          <p:cNvPr id="4" name="Gráfico 3">
            <a:extLst>
              <a:ext uri="{FF2B5EF4-FFF2-40B4-BE49-F238E27FC236}">
                <a16:creationId xmlns:a16="http://schemas.microsoft.com/office/drawing/2014/main" id="{43992051-0823-4EB5-8984-7EDA49C0CC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-833812"/>
            <a:ext cx="12192000" cy="769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759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182CD8EE-CBCB-4FA8-9CFE-3AAC559FCC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71" y="365227"/>
            <a:ext cx="11652703" cy="6319658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A4B2D686-DABD-4F3B-B8B5-113C5D7DF4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-64655" y="-874601"/>
            <a:ext cx="12256655" cy="7732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33523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2287</TotalTime>
  <Words>32</Words>
  <Application>Microsoft Office PowerPoint</Application>
  <PresentationFormat>Ecrã Panorâmico</PresentationFormat>
  <Paragraphs>14</Paragraphs>
  <Slides>16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16</vt:i4>
      </vt:variant>
    </vt:vector>
  </HeadingPairs>
  <TitlesOfParts>
    <vt:vector size="23" baseType="lpstr">
      <vt:lpstr>Arial</vt:lpstr>
      <vt:lpstr>Calibri</vt:lpstr>
      <vt:lpstr>Calibri Light</vt:lpstr>
      <vt:lpstr>HurmeGeometricSans4 Black</vt:lpstr>
      <vt:lpstr>HurmeGeometricSans4 Light</vt:lpstr>
      <vt:lpstr>Times New Roman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Arminda Ferreira</dc:creator>
  <cp:lastModifiedBy>Arminda Ferreira</cp:lastModifiedBy>
  <cp:revision>41</cp:revision>
  <cp:lastPrinted>2020-03-13T18:20:12Z</cp:lastPrinted>
  <dcterms:created xsi:type="dcterms:W3CDTF">2020-01-13T21:07:15Z</dcterms:created>
  <dcterms:modified xsi:type="dcterms:W3CDTF">2021-03-25T07:05:45Z</dcterms:modified>
</cp:coreProperties>
</file>