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E39"/>
    <a:srgbClr val="A17838"/>
    <a:srgbClr val="A78041"/>
    <a:srgbClr val="B28A43"/>
    <a:srgbClr val="BC9848"/>
    <a:srgbClr val="279D85"/>
    <a:srgbClr val="36A68F"/>
    <a:srgbClr val="66B7A4"/>
    <a:srgbClr val="AECEC4"/>
    <a:srgbClr val="E9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Carlos Teixeira" userId="1b5bbc1ff2f2ac39" providerId="LiveId" clId="{9B59B0EE-7C63-408D-AB1A-22D51E59F799}"/>
    <pc:docChg chg="custSel modSld">
      <pc:chgData name="João Carlos Teixeira" userId="1b5bbc1ff2f2ac39" providerId="LiveId" clId="{9B59B0EE-7C63-408D-AB1A-22D51E59F799}" dt="2021-03-24T14:41:32.137" v="34" actId="1076"/>
      <pc:docMkLst>
        <pc:docMk/>
      </pc:docMkLst>
      <pc:sldChg chg="addSp delSp modSp mod setBg">
        <pc:chgData name="João Carlos Teixeira" userId="1b5bbc1ff2f2ac39" providerId="LiveId" clId="{9B59B0EE-7C63-408D-AB1A-22D51E59F799}" dt="2021-03-24T14:39:29.149" v="15" actId="1076"/>
        <pc:sldMkLst>
          <pc:docMk/>
          <pc:sldMk cId="1352480456" sldId="266"/>
        </pc:sldMkLst>
        <pc:picChg chg="mod">
          <ac:chgData name="João Carlos Teixeira" userId="1b5bbc1ff2f2ac39" providerId="LiveId" clId="{9B59B0EE-7C63-408D-AB1A-22D51E59F799}" dt="2021-03-24T14:39:29.149" v="15" actId="1076"/>
          <ac:picMkLst>
            <pc:docMk/>
            <pc:sldMk cId="1352480456" sldId="266"/>
            <ac:picMk id="3" creationId="{555CA67D-565C-4AD0-8221-B9B683D559CB}"/>
          </ac:picMkLst>
        </pc:picChg>
        <pc:picChg chg="add mod">
          <ac:chgData name="João Carlos Teixeira" userId="1b5bbc1ff2f2ac39" providerId="LiveId" clId="{9B59B0EE-7C63-408D-AB1A-22D51E59F799}" dt="2021-03-24T14:38:34.634" v="8" actId="14100"/>
          <ac:picMkLst>
            <pc:docMk/>
            <pc:sldMk cId="1352480456" sldId="266"/>
            <ac:picMk id="4" creationId="{41DC45F0-0891-4F14-B47F-0155288F412E}"/>
          </ac:picMkLst>
        </pc:picChg>
        <pc:picChg chg="del">
          <ac:chgData name="João Carlos Teixeira" userId="1b5bbc1ff2f2ac39" providerId="LiveId" clId="{9B59B0EE-7C63-408D-AB1A-22D51E59F799}" dt="2021-03-24T14:37:39.262" v="1" actId="478"/>
          <ac:picMkLst>
            <pc:docMk/>
            <pc:sldMk cId="1352480456" sldId="266"/>
            <ac:picMk id="5" creationId="{8BB5AA77-6538-45CB-B41E-4DAEC936296B}"/>
          </ac:picMkLst>
        </pc:picChg>
      </pc:sldChg>
      <pc:sldChg chg="addSp delSp modSp mod setBg">
        <pc:chgData name="João Carlos Teixeira" userId="1b5bbc1ff2f2ac39" providerId="LiveId" clId="{9B59B0EE-7C63-408D-AB1A-22D51E59F799}" dt="2021-03-24T14:41:32.137" v="34" actId="1076"/>
        <pc:sldMkLst>
          <pc:docMk/>
          <pc:sldMk cId="2150565101" sldId="270"/>
        </pc:sldMkLst>
        <pc:picChg chg="mod">
          <ac:chgData name="João Carlos Teixeira" userId="1b5bbc1ff2f2ac39" providerId="LiveId" clId="{9B59B0EE-7C63-408D-AB1A-22D51E59F799}" dt="2021-03-24T14:41:21.940" v="30" actId="1076"/>
          <ac:picMkLst>
            <pc:docMk/>
            <pc:sldMk cId="2150565101" sldId="270"/>
            <ac:picMk id="2" creationId="{B9FBD2FF-EA69-4E94-95EE-295452F9A404}"/>
          </ac:picMkLst>
        </pc:picChg>
        <pc:picChg chg="add mod">
          <ac:chgData name="João Carlos Teixeira" userId="1b5bbc1ff2f2ac39" providerId="LiveId" clId="{9B59B0EE-7C63-408D-AB1A-22D51E59F799}" dt="2021-03-24T14:41:32.137" v="34" actId="1076"/>
          <ac:picMkLst>
            <pc:docMk/>
            <pc:sldMk cId="2150565101" sldId="270"/>
            <ac:picMk id="4" creationId="{09A4016D-A045-4788-9E76-46E39B039BA8}"/>
          </ac:picMkLst>
        </pc:picChg>
        <pc:picChg chg="del">
          <ac:chgData name="João Carlos Teixeira" userId="1b5bbc1ff2f2ac39" providerId="LiveId" clId="{9B59B0EE-7C63-408D-AB1A-22D51E59F799}" dt="2021-03-24T14:39:43.868" v="17" actId="478"/>
          <ac:picMkLst>
            <pc:docMk/>
            <pc:sldMk cId="2150565101" sldId="270"/>
            <ac:picMk id="5" creationId="{8AD50426-E0F3-4676-BF44-DBD87689F8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FE90-FE12-4CC1-924F-2E777E6D3EDD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FF6AD-0837-4F3F-AF86-142F828B83A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97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F6AD-0837-4F3F-AF86-142F828B83A6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150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F6AD-0837-4F3F-AF86-142F828B83A6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20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FF6AD-0837-4F3F-AF86-142F828B83A6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137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059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623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68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43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58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067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18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574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058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548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604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46F4-D697-4F20-A8F9-460190A89BBF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AE66-87A3-4CD5-81CB-2D12BFAF9D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4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mailto:maletaspedagogocas@famalicao.pt" TargetMode="External"/><Relationship Id="rId7" Type="http://schemas.openxmlformats.org/officeDocument/2006/relationships/hyperlink" Target="http://www.famalicaoeducativo.pt/_viagens_pelo_patrimonio_cultural_a_descober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alicaoeducativo.pt/" TargetMode="External"/><Relationship Id="rId5" Type="http://schemas.openxmlformats.org/officeDocument/2006/relationships/hyperlink" Target="http://www.famalicao.pt/" TargetMode="External"/><Relationship Id="rId4" Type="http://schemas.openxmlformats.org/officeDocument/2006/relationships/hyperlink" Target="mailto:maletaspedagogicas@famalicao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676C2D2D-8DCA-4DF6-B42F-29B222F2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83345"/>
            <a:ext cx="12191999" cy="387465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0937B46-4563-4098-9B5D-BEB930B5C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2580" y="236634"/>
            <a:ext cx="6132945" cy="361549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07F8270-33EB-479D-9595-AA6F2C6797CB}"/>
              </a:ext>
            </a:extLst>
          </p:cNvPr>
          <p:cNvSpPr/>
          <p:nvPr/>
        </p:nvSpPr>
        <p:spPr>
          <a:xfrm>
            <a:off x="4405744" y="4706157"/>
            <a:ext cx="5569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HurmeGeometricSans4 Black" panose="020B0A00020000000000" pitchFamily="34" charset="0"/>
                <a:cs typeface="Times New Roman" panose="02020603050405020304" pitchFamily="18" charset="0"/>
              </a:rPr>
              <a:t>CASA DE CAMILO</a:t>
            </a:r>
          </a:p>
          <a:p>
            <a:r>
              <a:rPr lang="pt-PT" sz="2800" dirty="0">
                <a:solidFill>
                  <a:schemeClr val="bg1"/>
                </a:solidFill>
                <a:latin typeface="HurmeGeometricSans4 Regular" panose="020B0500020000000000" pitchFamily="34" charset="0"/>
                <a:cs typeface="Times New Roman" panose="02020603050405020304" pitchFamily="18" charset="0"/>
              </a:rPr>
              <a:t>MUSEU. CENTRO DE ESTUDOS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6B3ABB4-1E03-4A09-B395-968CF8354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8253" y="6202781"/>
            <a:ext cx="2871408" cy="396056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77661BB-8609-4E28-A259-F279FA906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38857" y="3352063"/>
            <a:ext cx="1624985" cy="33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082400-B3DA-4C62-834C-2DB4D505F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6" y="284103"/>
            <a:ext cx="11545573" cy="626155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CE7C02C-B5A3-46FD-9276-65AF0D7ED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3990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6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ECEC4"/>
            </a:gs>
            <a:gs pos="74000">
              <a:srgbClr val="66B7A4"/>
            </a:gs>
            <a:gs pos="83000">
              <a:srgbClr val="36A68F"/>
            </a:gs>
            <a:gs pos="100000">
              <a:srgbClr val="279D8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55CA67D-565C-4AD0-8221-B9B683D55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07194"/>
            <a:ext cx="12192000" cy="71651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1DC45F0-0891-4F14-B47F-0155288F4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407647"/>
            <a:ext cx="8728712" cy="61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0237ED1-27CC-4BF6-815C-A4C23608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" y="419899"/>
            <a:ext cx="11570661" cy="627516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D03B9AE-87B2-4B6A-B5A0-EAC9E5143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42314"/>
            <a:ext cx="12192000" cy="7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E0DB5-909F-4856-B28B-CC3636493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9" y="410846"/>
            <a:ext cx="11552553" cy="626534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1529799-7768-4F79-AB14-F1E0C4687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995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1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9F6A09-1007-484B-9ECA-408D9B27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0" y="320315"/>
            <a:ext cx="11562266" cy="627061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CC211B5-0232-4751-ADFF-DF84C399F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4"/>
            <a:ext cx="12192000" cy="7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7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49E39"/>
            </a:gs>
            <a:gs pos="74000">
              <a:srgbClr val="B28A43"/>
            </a:gs>
            <a:gs pos="83000">
              <a:srgbClr val="A78041"/>
            </a:gs>
            <a:gs pos="100000">
              <a:srgbClr val="A1783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9FBD2FF-EA69-4E94-95EE-295452F9A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07194"/>
            <a:ext cx="12192000" cy="71651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9A4016D-A045-4788-9E76-46E39B039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0540" y="-932479"/>
            <a:ext cx="6110921" cy="87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5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4E7BEA-0891-41DE-B48D-277790AD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0" y="401793"/>
            <a:ext cx="11562266" cy="6270611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180FF53-1B5D-4538-AAE5-F08503B5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" y="-1996"/>
            <a:ext cx="12188456" cy="6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" name="Retângulo 2"/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solidFill>
              <a:srgbClr val="E8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3205315" y="3061600"/>
              <a:ext cx="578136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Município de Vila Nova de Famalicão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Praça Álvaro Marques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4760-502 Vila Nova de Famalicão</a:t>
              </a:r>
            </a:p>
            <a:p>
              <a:pPr algn="ctr"/>
              <a:r>
                <a:rPr lang="pt-PT" sz="1000" dirty="0" err="1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Tel</a:t>
              </a:r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: 252 320 900</a:t>
              </a:r>
            </a:p>
            <a:p>
              <a:pPr algn="ctr"/>
              <a:endParaRPr lang="pt-PT" sz="1000" dirty="0">
                <a:latin typeface="HurmeGeometricSans4 Light" panose="020B0400020000000000" pitchFamily="34" charset="0"/>
                <a:hlinkClick r:id="rId3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u="sng" dirty="0">
                  <a:latin typeface="HurmeGeometricSans4 Light" panose="020B0400020000000000" pitchFamily="34" charset="0"/>
                  <a:hlinkClick r:id="rId4"/>
                </a:rPr>
                <a:t>maletaspedagogicas@famalicao.pt</a:t>
              </a:r>
              <a:endParaRPr lang="pt-PT" sz="1000" u="sng" dirty="0"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5"/>
                </a:rPr>
                <a:t>www.famalicao.pt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6"/>
                </a:rPr>
                <a:t>www.famalicaoeducativo.pt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7"/>
                </a:rPr>
                <a:t>http://www.famalicaoeducativo.pt/_viagens_pelo_patrimonio_cultural_a_descoberta</a:t>
              </a:r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87407"/>
                </a:clrFrom>
                <a:clrTo>
                  <a:srgbClr val="E8740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8766" y="5067381"/>
              <a:ext cx="3394465" cy="1623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27272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29C32D-1525-417A-9A49-A94095EAB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5" y="401793"/>
            <a:ext cx="11578959" cy="627966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7A1324D-8D27-4CCD-B1C1-25E5AB135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910461A-F533-4FB5-932B-7D6DC8BD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0" y="410845"/>
            <a:ext cx="11578960" cy="627966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DABDC0D-65EB-4E29-B731-A590CA71A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55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F2411A-52CA-4F01-A135-B828EC2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2" y="419900"/>
            <a:ext cx="11578959" cy="627966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D46A698-930F-4741-9B85-9957BFDE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42368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97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8EAD003-F9AA-4A24-9B45-E35781C4B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2" y="419898"/>
            <a:ext cx="11528881" cy="625250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7B03331-369B-403A-BF9E-D4D021A90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FF34819-EEC0-475F-A123-BBA46EC2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3" y="428953"/>
            <a:ext cx="11528879" cy="625250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7ACA07B-F763-45FF-91D0-779EBC53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990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405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8E84ECD-4E5B-45C5-B8C2-F2FD17AA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8" y="392741"/>
            <a:ext cx="11578959" cy="627966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AA90217-07F6-4906-8FE6-E8A910F1D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9CACE8-1DF8-45A5-A52E-11CFC925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" y="409690"/>
            <a:ext cx="11622826" cy="630345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6D15F58-85DD-483C-81DD-DE46B8355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3F621BF-7C59-4804-9AB9-21A882DF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8" y="362136"/>
            <a:ext cx="11535223" cy="625594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E193F01-CB32-4115-AD73-CC5871201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64</Words>
  <Application>Microsoft Office PowerPoint</Application>
  <PresentationFormat>Ecrã Panorâmico</PresentationFormat>
  <Paragraphs>16</Paragraphs>
  <Slides>17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HurmeGeometricSans4 Black</vt:lpstr>
      <vt:lpstr>HurmeGeometricSans4 Light</vt:lpstr>
      <vt:lpstr>HurmeGeometricSans4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Ferreira</dc:creator>
  <cp:lastModifiedBy>João Carlos Teixeira</cp:lastModifiedBy>
  <cp:revision>58</cp:revision>
  <dcterms:created xsi:type="dcterms:W3CDTF">2020-01-10T22:59:59Z</dcterms:created>
  <dcterms:modified xsi:type="dcterms:W3CDTF">2021-03-24T14:41:41Z</dcterms:modified>
</cp:coreProperties>
</file>