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73" r:id="rId4"/>
    <p:sldId id="259" r:id="rId5"/>
    <p:sldId id="260" r:id="rId6"/>
    <p:sldId id="268" r:id="rId7"/>
    <p:sldId id="267" r:id="rId8"/>
    <p:sldId id="266" r:id="rId9"/>
    <p:sldId id="265" r:id="rId10"/>
    <p:sldId id="274" r:id="rId11"/>
    <p:sldId id="263" r:id="rId12"/>
    <p:sldId id="262" r:id="rId13"/>
    <p:sldId id="271" r:id="rId14"/>
    <p:sldId id="270" r:id="rId15"/>
    <p:sldId id="269" r:id="rId16"/>
    <p:sldId id="272" r:id="rId17"/>
    <p:sldId id="257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846"/>
    <a:srgbClr val="DBBA5E"/>
    <a:srgbClr val="C9A746"/>
    <a:srgbClr val="E3C847"/>
    <a:srgbClr val="E4C751"/>
    <a:srgbClr val="DEC94A"/>
    <a:srgbClr val="6A7C18"/>
    <a:srgbClr val="CCD26E"/>
    <a:srgbClr val="BFC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B4719-D5AD-462F-B5AF-4AB020E8F70D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8DA0-1A77-4D7D-9630-E7F1588A50E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35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8DA0-1A77-4D7D-9630-E7F1588A50E1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6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04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3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631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904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127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322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7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1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014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401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5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59E6-E940-4D83-A867-D15838165C8B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4A303-72CC-44DF-888F-32D23A6ED69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482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letaspedagogicas@famalicao.pt" TargetMode="External"/><Relationship Id="rId7" Type="http://schemas.openxmlformats.org/officeDocument/2006/relationships/image" Target="../media/image52.png"/><Relationship Id="rId2" Type="http://schemas.openxmlformats.org/officeDocument/2006/relationships/hyperlink" Target="mailto:maletaspedagogocas@famalicao.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alicaoeducativo.pt/_viagens_pelo_patrimonio_cultural_a_descoberta" TargetMode="External"/><Relationship Id="rId5" Type="http://schemas.openxmlformats.org/officeDocument/2006/relationships/hyperlink" Target="http://www.famalicaoeducativo.pt/" TargetMode="External"/><Relationship Id="rId4" Type="http://schemas.openxmlformats.org/officeDocument/2006/relationships/hyperlink" Target="http://www.famalicao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01F72596-B533-432F-B65B-A3A5F004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983345"/>
            <a:ext cx="12191999" cy="387465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EE9124B-DCCF-49A0-9C11-601D762B0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2580" y="236634"/>
            <a:ext cx="6132945" cy="361549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99BA0F7-A917-4FD0-9E58-134A9670BB26}"/>
              </a:ext>
            </a:extLst>
          </p:cNvPr>
          <p:cNvSpPr/>
          <p:nvPr/>
        </p:nvSpPr>
        <p:spPr>
          <a:xfrm>
            <a:off x="4405744" y="4706157"/>
            <a:ext cx="6696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HurmeGeometricSans4 Black" panose="020B0A00020000000000" pitchFamily="34" charset="0"/>
                <a:cs typeface="Times New Roman" panose="02020603050405020304" pitchFamily="18" charset="0"/>
              </a:rPr>
              <a:t>MUSEU NACIONAL FERROVIÁRIO</a:t>
            </a:r>
          </a:p>
          <a:p>
            <a:r>
              <a:rPr lang="pt-PT" sz="2800" b="1" dirty="0">
                <a:solidFill>
                  <a:schemeClr val="bg1"/>
                </a:solidFill>
                <a:latin typeface="HurmeGeometricSans4 Regular" panose="020B0500020000000000" pitchFamily="34" charset="0"/>
                <a:cs typeface="Times New Roman" panose="02020603050405020304" pitchFamily="18" charset="0"/>
              </a:rPr>
              <a:t>NÚCLEO DE LOUSADO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C6FB633-A5B6-4804-B8DE-A45448EAC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8697" y="3315856"/>
            <a:ext cx="2587765" cy="337534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9011DC5-1102-4D01-A7E0-62DCA16B87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8253" y="6202781"/>
            <a:ext cx="2871408" cy="3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4208E94-9CEA-4A4D-B390-B7187B46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893" y="-307193"/>
            <a:ext cx="12192000" cy="716519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3000">
                  <a:srgbClr val="FFC000">
                    <a:lumMod val="96000"/>
                    <a:alpha val="73000"/>
                  </a:srgb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74035" y="-1185482"/>
              <a:ext cx="6272782" cy="9448417"/>
            </a:xfrm>
            <a:prstGeom prst="rect">
              <a:avLst/>
            </a:prstGeom>
          </p:spPr>
        </p:pic>
      </p:grpSp>
      <p:pic>
        <p:nvPicPr>
          <p:cNvPr id="6" name="Gráfico 2">
            <a:extLst>
              <a:ext uri="{FF2B5EF4-FFF2-40B4-BE49-F238E27FC236}">
                <a16:creationId xmlns:a16="http://schemas.microsoft.com/office/drawing/2014/main" id="{E4208E94-9CEA-4A4D-B390-B7187B46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93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B7FB3C-A08D-4FFE-9D58-C588044B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" y="365945"/>
            <a:ext cx="11621453" cy="630271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F0C54D1-A558-4619-BE98-B082D7534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1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BEA4F6-8C41-42F8-B9B7-DDBE6B76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1" y="421363"/>
            <a:ext cx="11615928" cy="629971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5B1BE82-935E-4A93-8DE3-2C8257E0A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2730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9DA0160-4C24-48D4-85CE-26FEC643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7" y="393654"/>
            <a:ext cx="11615928" cy="629971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24A3005-AC77-4E35-BF3E-D273ABB59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33D667-3C48-407A-8824-7E18A249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" y="412126"/>
            <a:ext cx="11587392" cy="628423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96E2A63-A943-4C5F-AF2E-3EC2A92E5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5997"/>
            <a:ext cx="12189964" cy="71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0"/>
            <a:ext cx="12162503" cy="6858000"/>
            <a:chOff x="0" y="0"/>
            <a:chExt cx="12162503" cy="6858000"/>
          </a:xfrm>
        </p:grpSpPr>
        <p:sp>
          <p:nvSpPr>
            <p:cNvPr id="12" name="Retângulo 11"/>
            <p:cNvSpPr/>
            <p:nvPr/>
          </p:nvSpPr>
          <p:spPr>
            <a:xfrm>
              <a:off x="0" y="0"/>
              <a:ext cx="12162503" cy="6858000"/>
            </a:xfrm>
            <a:prstGeom prst="rect">
              <a:avLst/>
            </a:prstGeom>
            <a:solidFill>
              <a:srgbClr val="6A7C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65176" y="-1408760"/>
              <a:ext cx="5432149" cy="9675519"/>
            </a:xfrm>
            <a:prstGeom prst="rect">
              <a:avLst/>
            </a:prstGeom>
          </p:spPr>
        </p:pic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B7925C8F-52CF-4677-A86E-8D5C96A9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87090" cy="69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D1EF5E-8341-4B9F-9D02-2BAD6C43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" y="412127"/>
            <a:ext cx="11553329" cy="626576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229B28B-1D54-4BC0-8EB7-4CBBC05A6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" y="-1996"/>
            <a:ext cx="12188456" cy="6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-1" y="0"/>
            <a:chExt cx="12192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solidFill>
              <a:srgbClr val="E8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205315" y="3061600"/>
              <a:ext cx="578136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Município de Vila Nova de Famalicão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Praça Álvaro Marques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4760-502 Vila Nova de Famalicão</a:t>
              </a:r>
            </a:p>
            <a:p>
              <a:pPr algn="ctr"/>
              <a:r>
                <a:rPr lang="pt-PT" sz="1000" dirty="0" err="1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Tel</a:t>
              </a:r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: 252 320 900</a:t>
              </a:r>
            </a:p>
            <a:p>
              <a:pPr algn="ctr"/>
              <a:endParaRPr lang="pt-PT" sz="1000" dirty="0">
                <a:latin typeface="HurmeGeometricSans4 Light" panose="020B0400020000000000" pitchFamily="34" charset="0"/>
                <a:hlinkClick r:id="rId2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u="sng" dirty="0">
                  <a:latin typeface="HurmeGeometricSans4 Light" panose="020B0400020000000000" pitchFamily="34" charset="0"/>
                  <a:hlinkClick r:id="rId3"/>
                </a:rPr>
                <a:t>maletaspedagogicas@famalicao.pt</a:t>
              </a:r>
              <a:endParaRPr lang="pt-PT" sz="1000" u="sng" dirty="0"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4"/>
                </a:rPr>
                <a:t>www.famalicao.pt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5"/>
                </a:rPr>
                <a:t>www.famalicaoeducativo.pt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6"/>
                </a:rPr>
                <a:t>http://www.famalicaoeducativo.pt/_viagens_pelo_patrimonio_cultural_a_descoberta</a:t>
              </a:r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87407"/>
                </a:clrFrom>
                <a:clrTo>
                  <a:srgbClr val="E8740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8766" y="5067381"/>
              <a:ext cx="3394465" cy="1623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8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C4106F9-E5FA-4129-AC30-7043E31A9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9" y="402890"/>
            <a:ext cx="11634401" cy="630973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A2C4727-6B4B-4665-B28C-16D761083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89" y="-642314"/>
            <a:ext cx="12192000" cy="75003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486401" y="988142"/>
            <a:ext cx="442452" cy="427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1354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CBB051-D996-489A-A61E-B8D529AD0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" y="402891"/>
            <a:ext cx="11587389" cy="628423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888C4672-0046-4461-91E9-A3829BD4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6" y="0"/>
            <a:ext cx="121849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9382EA-49B6-4B45-89F9-73957CB5F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9026" r="2533" b="7897"/>
          <a:stretch/>
        </p:blipFill>
        <p:spPr>
          <a:xfrm>
            <a:off x="285629" y="379825"/>
            <a:ext cx="11619390" cy="611944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2F7BE44-E6D1-4E9C-B979-1D75E1BC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025308"/>
            <a:ext cx="12192000" cy="78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BC3F3B-1298-4010-BF44-1A423F12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6" y="393653"/>
            <a:ext cx="11551273" cy="6264649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8AB87DAD-3006-434F-B9C9-7CDE1069D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728797"/>
            <a:ext cx="12192000" cy="75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98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DCAC948D-2BBB-4369-8C4A-2B7EFF190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32BC602-A6F2-4051-9494-34B806C7A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8616" r="2655" b="7692"/>
          <a:stretch/>
        </p:blipFill>
        <p:spPr>
          <a:xfrm>
            <a:off x="351691" y="365761"/>
            <a:ext cx="11558368" cy="6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5C3CBC-7986-41EC-AA20-73FF5856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8" y="374627"/>
            <a:ext cx="11570360" cy="627500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B483DA2-C101-4CB6-8DF1-78A3F29DA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990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5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F7D748-D398-4E2C-8BDC-F9F68964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6" y="402889"/>
            <a:ext cx="11570363" cy="627500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8AB218A-7F26-433B-AAA6-2AC6045F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BEE6E-5EE0-4B17-9BE3-225EEB317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7" y="384419"/>
            <a:ext cx="11621453" cy="63027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D462DAD-32EB-41BA-948C-C0DC7337E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314035"/>
            <a:ext cx="12203643" cy="71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61</Words>
  <Application>Microsoft Office PowerPoint</Application>
  <PresentationFormat>Ecrã Panorâmico</PresentationFormat>
  <Paragraphs>15</Paragraphs>
  <Slides>17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HurmeGeometricSans4 Black</vt:lpstr>
      <vt:lpstr>HurmeGeometricSans4 Light</vt:lpstr>
      <vt:lpstr>HurmeGeometricSans4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Arminda Ferreira</dc:creator>
  <cp:lastModifiedBy>João Carlos Teixeira</cp:lastModifiedBy>
  <cp:revision>40</cp:revision>
  <dcterms:created xsi:type="dcterms:W3CDTF">2020-01-13T21:30:19Z</dcterms:created>
  <dcterms:modified xsi:type="dcterms:W3CDTF">2021-03-24T14:08:28Z</dcterms:modified>
</cp:coreProperties>
</file>