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7A5"/>
    <a:srgbClr val="279FA0"/>
    <a:srgbClr val="26979B"/>
    <a:srgbClr val="1B737F"/>
    <a:srgbClr val="E872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2F1A-935D-43EF-928B-D48756AD52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EFD58-6715-44A8-A5A0-CD781ED58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96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FD58-6715-44A8-A5A0-CD781ED5815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23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FD58-6715-44A8-A5A0-CD781ED5815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613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547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678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1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265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8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89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1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719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47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78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01F3-5DA7-4F2D-BE6D-6F4C9C88C1D9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79DF-3290-48C7-8171-3C57DF4B5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48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maletaspedagogocas@famalicao.pt" TargetMode="External"/><Relationship Id="rId7" Type="http://schemas.openxmlformats.org/officeDocument/2006/relationships/hyperlink" Target="http://www.famalicaoeducativo.pt/_viagens_pelo_patrimonio_cultural_a_descober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alicaoeducativo.pt/" TargetMode="External"/><Relationship Id="rId5" Type="http://schemas.openxmlformats.org/officeDocument/2006/relationships/hyperlink" Target="http://www.famalicao.pt/" TargetMode="External"/><Relationship Id="rId4" Type="http://schemas.openxmlformats.org/officeDocument/2006/relationships/hyperlink" Target="mailto:maletaspedagogicas@famalicao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ACBFCEE6-3DEB-471C-95EE-293E3A53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983345"/>
            <a:ext cx="12191999" cy="387465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9C9DDD1-25C1-45A0-9EFD-90E3ABD86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92580" y="236634"/>
            <a:ext cx="6132945" cy="361549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55A46EE-10EB-488E-BA2A-808F17FD33C5}"/>
              </a:ext>
            </a:extLst>
          </p:cNvPr>
          <p:cNvSpPr/>
          <p:nvPr/>
        </p:nvSpPr>
        <p:spPr>
          <a:xfrm>
            <a:off x="4405744" y="4835467"/>
            <a:ext cx="613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>
                <a:solidFill>
                  <a:schemeClr val="bg1"/>
                </a:solidFill>
                <a:latin typeface="HurmeGeometricSans4 Black" panose="020B0A00020000000000" pitchFamily="34" charset="0"/>
                <a:cs typeface="Times New Roman" panose="02020603050405020304" pitchFamily="18" charset="0"/>
              </a:rPr>
              <a:t>MUSEU BERNARDINO MACHADO</a:t>
            </a:r>
            <a:endParaRPr lang="pt-PT" sz="2800" b="1" dirty="0">
              <a:solidFill>
                <a:schemeClr val="bg1"/>
              </a:solidFill>
              <a:latin typeface="HurmeGeometricSans4 Black" panose="020B0A0002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7665FD9-E95B-4860-B621-4D439FF99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3431" y="3257180"/>
            <a:ext cx="1612043" cy="332698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90C3EC0-6BD3-4CFA-B7D2-94BC5D9DF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8253" y="6202781"/>
            <a:ext cx="2871408" cy="3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62B0B68-BF4A-4F82-93AD-AB4F62169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" y="346230"/>
            <a:ext cx="11676765" cy="633270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18F6020-DB31-4AE2-8382-957C733B5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50BD2EA-A955-4DCF-BA14-BC9757E4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0" y="409616"/>
            <a:ext cx="11571539" cy="627564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B042205-4CBE-4D21-A7B3-4424F172A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642314"/>
            <a:ext cx="12192000" cy="7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8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78FC14E-38C0-49DE-9DBB-D704EAA2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2" y="409615"/>
            <a:ext cx="11603595" cy="62930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772C57A-9973-4D08-B220-7B27319BA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995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FC6804-3A4B-4B36-810D-1B5D93049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" y="267568"/>
            <a:ext cx="11570856" cy="62752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68247D3-24CD-4C98-B925-44615CD0D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B9C9FB-DFAD-4A96-BC83-80324336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1" y="391860"/>
            <a:ext cx="11619963" cy="63019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F9F10CA-663F-45C5-92FE-FB90FE9A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642314"/>
            <a:ext cx="12192000" cy="7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77D4795-A246-4ABB-AD76-AFDE118C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" y="240940"/>
            <a:ext cx="11587225" cy="628414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876FC4B-9E85-4322-A721-9DE1B0A9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8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49677" y="1460090"/>
            <a:ext cx="3510117" cy="5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Retângulo 2"/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E8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205315" y="3061600"/>
              <a:ext cx="578136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Município de Vila Nova de Famalicão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Praça Álvaro Marques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4760-502 Vila Nova de Famalicão</a:t>
              </a:r>
            </a:p>
            <a:p>
              <a:pPr algn="ctr"/>
              <a:r>
                <a:rPr lang="pt-PT" sz="1000" dirty="0" err="1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Tel</a:t>
              </a:r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: 252 320 900</a:t>
              </a:r>
            </a:p>
            <a:p>
              <a:pPr algn="ctr"/>
              <a:endParaRPr lang="pt-PT" sz="1000" dirty="0">
                <a:latin typeface="HurmeGeometricSans4 Light" panose="020B0400020000000000" pitchFamily="34" charset="0"/>
                <a:hlinkClick r:id="rId3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u="sng" dirty="0">
                  <a:latin typeface="HurmeGeometricSans4 Light" panose="020B0400020000000000" pitchFamily="34" charset="0"/>
                  <a:hlinkClick r:id="rId4"/>
                </a:rPr>
                <a:t>maletaspedagogicas@famalicao.pt</a:t>
              </a:r>
              <a:endParaRPr lang="pt-PT" sz="1000" u="sng" dirty="0"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5"/>
                </a:rPr>
                <a:t>www.famalicao.pt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www.famalicaoeducativo.pt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7"/>
                </a:rPr>
                <a:t>http://www.famalicaoeducativo.pt/_viagens_pelo_patrimonio_cultural_a_descoberta</a:t>
              </a:r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87407"/>
                </a:clrFrom>
                <a:clrTo>
                  <a:srgbClr val="E8740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8766" y="5067381"/>
              <a:ext cx="3394465" cy="16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06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14FBC8C-BA3B-4C3D-B634-E28D0663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6" y="402889"/>
            <a:ext cx="11551273" cy="626464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495410C-4700-4EE1-9BEC-669BB05FE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995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A1774A5-7D0F-478C-ADA2-71CD3FB67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" y="393653"/>
            <a:ext cx="11570360" cy="62750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194551F-9513-4729-81B2-C959929D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EE5D424-192E-4002-879C-E2117284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4" y="393653"/>
            <a:ext cx="11570360" cy="62750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1E93AAF-5474-4654-B392-CE6C8EB0A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996"/>
            <a:ext cx="12188456" cy="6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737F"/>
            </a:gs>
            <a:gs pos="74000">
              <a:srgbClr val="26979B"/>
            </a:gs>
            <a:gs pos="83000">
              <a:srgbClr val="279FA0"/>
            </a:gs>
            <a:gs pos="100000">
              <a:srgbClr val="2BA7A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A964F3-DFFB-49E8-8AC6-B7C132294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/>
          <a:stretch/>
        </p:blipFill>
        <p:spPr>
          <a:xfrm>
            <a:off x="2107850" y="398206"/>
            <a:ext cx="7994796" cy="618717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BDD552-FFFD-42A9-BA48-DE506F0B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48" y="-307194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0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1B81943-90F8-400D-9DDC-FA9F5D3DF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" y="313668"/>
            <a:ext cx="11740642" cy="636735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8D3BA86-F7D5-4CCD-9FA9-15F84619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7194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E984CE-0529-4D94-BD43-227BCCBD5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384417"/>
            <a:ext cx="11587392" cy="628423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ED8393B-F8AA-4225-9669-A2FFDA97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84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5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4EE633C-2DD7-4F02-8861-82A66BBE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3" y="356711"/>
            <a:ext cx="11570359" cy="6275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3992051-0823-4EB5-8984-7EDA49C0C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82CD8EE-CBCB-4FA8-9CFE-3AAC559F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" y="365227"/>
            <a:ext cx="11652703" cy="631965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4B2D686-DABD-4F3B-B8B5-113C5D7DF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655" y="-874601"/>
            <a:ext cx="12256655" cy="7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32</Words>
  <Application>Microsoft Office PowerPoint</Application>
  <PresentationFormat>Ecrã Panorâmico</PresentationFormat>
  <Paragraphs>14</Paragraphs>
  <Slides>16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HurmeGeometricSans4 Black</vt:lpstr>
      <vt:lpstr>HurmeGeometricSans4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Arminda Ferreira</dc:creator>
  <cp:lastModifiedBy>Arminda Ferreira</cp:lastModifiedBy>
  <cp:revision>41</cp:revision>
  <cp:lastPrinted>2020-03-13T18:20:12Z</cp:lastPrinted>
  <dcterms:created xsi:type="dcterms:W3CDTF">2020-01-13T21:07:15Z</dcterms:created>
  <dcterms:modified xsi:type="dcterms:W3CDTF">2021-03-25T07:05:45Z</dcterms:modified>
</cp:coreProperties>
</file>