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slideshow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01" r:id="rId1"/>
  </p:sldMasterIdLst>
  <p:sldIdLst>
    <p:sldId id="256" r:id="rId2"/>
    <p:sldId id="363" r:id="rId3"/>
    <p:sldId id="326" r:id="rId4"/>
    <p:sldId id="329" r:id="rId5"/>
    <p:sldId id="332" r:id="rId6"/>
    <p:sldId id="330" r:id="rId7"/>
    <p:sldId id="333" r:id="rId8"/>
    <p:sldId id="345" r:id="rId9"/>
    <p:sldId id="362" r:id="rId10"/>
    <p:sldId id="334" r:id="rId11"/>
    <p:sldId id="367" r:id="rId12"/>
    <p:sldId id="349" r:id="rId13"/>
    <p:sldId id="359" r:id="rId14"/>
    <p:sldId id="370" r:id="rId15"/>
    <p:sldId id="369" r:id="rId16"/>
    <p:sldId id="350" r:id="rId17"/>
    <p:sldId id="338" r:id="rId18"/>
    <p:sldId id="358" r:id="rId19"/>
    <p:sldId id="378" r:id="rId20"/>
    <p:sldId id="375" r:id="rId21"/>
    <p:sldId id="377" r:id="rId22"/>
    <p:sldId id="364" r:id="rId23"/>
    <p:sldId id="355" r:id="rId24"/>
    <p:sldId id="373" r:id="rId25"/>
    <p:sldId id="356" r:id="rId26"/>
    <p:sldId id="357" r:id="rId27"/>
    <p:sldId id="348" r:id="rId28"/>
  </p:sldIdLst>
  <p:sldSz cx="12192000" cy="6858000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osa Maria" initials="" lastIdx="1" clrIdx="0"/>
  <p:cmAuthor id="2" name="Utilizador desconhecido1" initials="Utilizador desconhecido1" lastIdx="1" clrIdx="1"/>
  <p:cmAuthor id="3" name="Rosa Maria" initials="RM" lastIdx="1" clrIdx="2">
    <p:extLst>
      <p:ext uri="{19B8F6BF-5375-455C-9EA6-DF929625EA0E}">
        <p15:presenceInfo xmlns:p15="http://schemas.microsoft.com/office/powerpoint/2012/main" userId="Rosa Mari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25E2"/>
    <a:srgbClr val="007A37"/>
    <a:srgbClr val="005426"/>
    <a:srgbClr val="FFCC99"/>
    <a:srgbClr val="0D0DE1"/>
    <a:srgbClr val="1A39D4"/>
    <a:srgbClr val="DC2C0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Destaqu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152" autoAdjust="0"/>
    <p:restoredTop sz="94660"/>
  </p:normalViewPr>
  <p:slideViewPr>
    <p:cSldViewPr snapToGrid="0">
      <p:cViewPr varScale="1">
        <p:scale>
          <a:sx n="70" d="100"/>
          <a:sy n="70" d="100"/>
        </p:scale>
        <p:origin x="432" y="54"/>
      </p:cViewPr>
      <p:guideLst>
        <p:guide orient="horz" pos="2160"/>
        <p:guide pos="3841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9355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Relationship Id="rId4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Relationship Id="rId4" Type="http://schemas.openxmlformats.org/officeDocument/2006/relationships/audio" Target="../media/audio1.wav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Relationship Id="rId4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Relationship Id="rId4" Type="http://schemas.openxmlformats.org/officeDocument/2006/relationships/audio" Target="../media/audio1.wav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Relationship Id="rId4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Relationship Id="rId4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C0-HD-BTM.png">
            <a:extLst>
              <a:ext uri="{FF2B5EF4-FFF2-40B4-BE49-F238E27FC236}">
                <a16:creationId xmlns:a16="http://schemas.microsoft.com/office/drawing/2014/main" id="{6699A192-364D-4F67-903C-71F14337FD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75150"/>
            <a:ext cx="12192000" cy="248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1" y="1803405"/>
            <a:ext cx="9448800" cy="1825096"/>
          </a:xfrm>
        </p:spPr>
        <p:txBody>
          <a:bodyPr anchor="b"/>
          <a:lstStyle>
            <a:lvl1pPr algn="l">
              <a:defRPr sz="6000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1" y="3632202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191" indent="0" algn="ctr">
              <a:buNone/>
              <a:defRPr sz="2000"/>
            </a:lvl2pPr>
            <a:lvl3pPr marL="914382" indent="0" algn="ctr">
              <a:buNone/>
              <a:defRPr sz="1799"/>
            </a:lvl3pPr>
            <a:lvl4pPr marL="1371572" indent="0" algn="ctr">
              <a:buNone/>
              <a:defRPr sz="1600"/>
            </a:lvl4pPr>
            <a:lvl5pPr marL="1828763" indent="0" algn="ctr">
              <a:buNone/>
              <a:defRPr sz="1600"/>
            </a:lvl5pPr>
            <a:lvl6pPr marL="2285954" indent="0" algn="ctr">
              <a:buNone/>
              <a:defRPr sz="1600"/>
            </a:lvl6pPr>
            <a:lvl7pPr marL="2743145" indent="0" algn="ctr">
              <a:buNone/>
              <a:defRPr sz="1600"/>
            </a:lvl7pPr>
            <a:lvl8pPr marL="3200334" indent="0" algn="ctr">
              <a:buNone/>
              <a:defRPr sz="1600"/>
            </a:lvl8pPr>
            <a:lvl9pPr marL="3657525" indent="0" algn="ctr">
              <a:buNone/>
              <a:defRPr sz="1600"/>
            </a:lvl9pPr>
          </a:lstStyle>
          <a:p>
            <a:r>
              <a:rPr lang="pt-PT"/>
              <a:t>Clique para editar o estilo de subtítulo do Modelo Global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5E67AD4-7EBE-4E57-86DA-D9F2F09587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08925" y="4314825"/>
            <a:ext cx="2911475" cy="374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D06C97-F71F-4941-8A75-FFB08714B4CF}" type="datetimeFigureOut">
              <a:rPr lang="pt-PT"/>
              <a:pPr>
                <a:defRPr/>
              </a:pPr>
              <a:t>27/07/2021</a:t>
            </a:fld>
            <a:endParaRPr lang="pt-PT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794A0EE-BD25-48C9-9550-CA7C279B87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71600" y="4324350"/>
            <a:ext cx="6400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EDEF946-BA2C-45FF-8C28-6A2F922EF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77200" y="1430338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7AC773-171C-4825-9F2D-604C92944BD2}" type="slidenum">
              <a:rPr lang="pt-PT" altLang="pt-PT"/>
              <a:pPr>
                <a:defRPr/>
              </a:pPr>
              <a:t>‹nº›</a:t>
            </a:fld>
            <a:endParaRPr lang="pt-PT" altLang="pt-PT"/>
          </a:p>
        </p:txBody>
      </p:sp>
    </p:spTree>
    <p:extLst>
      <p:ext uri="{BB962C8B-B14F-4D97-AF65-F5344CB8AC3E}">
        <p14:creationId xmlns:p14="http://schemas.microsoft.com/office/powerpoint/2010/main" val="683898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1" name="suction.wav"/>
          </p:stSnd>
        </p:sndAc>
      </p:transition>
    </mc:Choice>
    <mc:Fallback xmlns="">
      <p:transition spd="slow">
        <p:fade/>
        <p:sndAc>
          <p:stSnd>
            <p:snd r:embed="rId4" name="suction.wav"/>
          </p:stSnd>
        </p:sndAc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tografia Panorâmica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1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8" y="941440"/>
            <a:ext cx="10821840" cy="3478161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91" indent="0">
              <a:buNone/>
              <a:defRPr sz="2800"/>
            </a:lvl2pPr>
            <a:lvl3pPr marL="914382" indent="0">
              <a:buNone/>
              <a:defRPr sz="2400"/>
            </a:lvl3pPr>
            <a:lvl4pPr marL="1371572" indent="0">
              <a:buNone/>
              <a:defRPr sz="2000"/>
            </a:lvl4pPr>
            <a:lvl5pPr marL="1828763" indent="0">
              <a:buNone/>
              <a:defRPr sz="2000"/>
            </a:lvl5pPr>
            <a:lvl6pPr marL="2285954" indent="0">
              <a:buNone/>
              <a:defRPr sz="2000"/>
            </a:lvl6pPr>
            <a:lvl7pPr marL="2743145" indent="0">
              <a:buNone/>
              <a:defRPr sz="2000"/>
            </a:lvl7pPr>
            <a:lvl8pPr marL="3200334" indent="0">
              <a:buNone/>
              <a:defRPr sz="2000"/>
            </a:lvl8pPr>
            <a:lvl9pPr marL="3657525" indent="0">
              <a:buNone/>
              <a:defRPr sz="2000"/>
            </a:lvl9pPr>
          </a:lstStyle>
          <a:p>
            <a:pPr lvl="0"/>
            <a:r>
              <a:rPr lang="pt-PT" noProof="0"/>
              <a:t>Clique no ícone para adicionar uma imagem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5516716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191" indent="0">
              <a:buNone/>
              <a:defRPr sz="1400"/>
            </a:lvl2pPr>
            <a:lvl3pPr marL="914382" indent="0">
              <a:buNone/>
              <a:defRPr sz="1200"/>
            </a:lvl3pPr>
            <a:lvl4pPr marL="1371572" indent="0">
              <a:buNone/>
              <a:defRPr sz="1000"/>
            </a:lvl4pPr>
            <a:lvl5pPr marL="1828763" indent="0">
              <a:buNone/>
              <a:defRPr sz="1000"/>
            </a:lvl5pPr>
            <a:lvl6pPr marL="2285954" indent="0">
              <a:buNone/>
              <a:defRPr sz="1000"/>
            </a:lvl6pPr>
            <a:lvl7pPr marL="2743145" indent="0">
              <a:buNone/>
              <a:defRPr sz="1000"/>
            </a:lvl7pPr>
            <a:lvl8pPr marL="3200334" indent="0">
              <a:buNone/>
              <a:defRPr sz="1000"/>
            </a:lvl8pPr>
            <a:lvl9pPr marL="3657525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40C0122-F831-4384-9F9E-6A8E4CD77E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2BBAE3-A062-4775-920C-43E764921E35}" type="datetimeFigureOut">
              <a:rPr lang="pt-PT"/>
              <a:pPr>
                <a:defRPr/>
              </a:pPr>
              <a:t>27/07/2021</a:t>
            </a:fld>
            <a:endParaRPr lang="pt-PT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FEB5594-F21F-4E25-9B90-4876678B7D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8073E63-EAF2-4033-B5DB-61657C55D7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D082C7-0E46-435D-B7BF-51410648F3BE}" type="slidenum">
              <a:rPr lang="pt-PT" altLang="pt-PT"/>
              <a:pPr>
                <a:defRPr/>
              </a:pPr>
              <a:t>‹nº›</a:t>
            </a:fld>
            <a:endParaRPr lang="pt-PT" altLang="pt-PT"/>
          </a:p>
        </p:txBody>
      </p:sp>
    </p:spTree>
    <p:extLst>
      <p:ext uri="{BB962C8B-B14F-4D97-AF65-F5344CB8AC3E}">
        <p14:creationId xmlns:p14="http://schemas.microsoft.com/office/powerpoint/2010/main" val="4220127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1" name="suction.wav"/>
          </p:stSnd>
        </p:sndAc>
      </p:transition>
    </mc:Choice>
    <mc:Fallback xmlns="">
      <p:transition spd="slow">
        <p:fade/>
        <p:sndAc>
          <p:stSnd>
            <p:snd r:embed="rId3" name="suction.wav"/>
          </p:stSnd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C0-HD-BTM.png">
            <a:extLst>
              <a:ext uri="{FF2B5EF4-FFF2-40B4-BE49-F238E27FC236}">
                <a16:creationId xmlns:a16="http://schemas.microsoft.com/office/drawing/2014/main" id="{86927823-C8F3-44E7-9D9C-DCAC823C6E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75150"/>
            <a:ext cx="12192000" cy="248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753533"/>
            <a:ext cx="10820400" cy="2802467"/>
          </a:xfrm>
        </p:spPr>
        <p:txBody>
          <a:bodyPr/>
          <a:lstStyle>
            <a:lvl1pPr algn="l">
              <a:defRPr sz="3200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8" y="3649134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191" indent="0">
              <a:buNone/>
              <a:defRPr sz="1400"/>
            </a:lvl2pPr>
            <a:lvl3pPr marL="914382" indent="0">
              <a:buNone/>
              <a:defRPr sz="1200"/>
            </a:lvl3pPr>
            <a:lvl4pPr marL="1371572" indent="0">
              <a:buNone/>
              <a:defRPr sz="1000"/>
            </a:lvl4pPr>
            <a:lvl5pPr marL="1828763" indent="0">
              <a:buNone/>
              <a:defRPr sz="1000"/>
            </a:lvl5pPr>
            <a:lvl6pPr marL="2285954" indent="0">
              <a:buNone/>
              <a:defRPr sz="1000"/>
            </a:lvl6pPr>
            <a:lvl7pPr marL="2743145" indent="0">
              <a:buNone/>
              <a:defRPr sz="1000"/>
            </a:lvl7pPr>
            <a:lvl8pPr marL="3200334" indent="0">
              <a:buNone/>
              <a:defRPr sz="1000"/>
            </a:lvl8pPr>
            <a:lvl9pPr marL="3657525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39343F9E-BD89-4211-8220-3016D5A0EA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813675" y="381000"/>
            <a:ext cx="2911475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B323F3D4-5D0D-46E4-92F2-54E3E44BC90A}" type="datetimeFigureOut">
              <a:rPr lang="pt-PT"/>
              <a:pPr>
                <a:defRPr/>
              </a:pPr>
              <a:t>27/07/2021</a:t>
            </a:fld>
            <a:endParaRPr lang="pt-PT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04D7B3AD-5645-4366-9AFC-4B917A6D8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5800" y="379413"/>
            <a:ext cx="699135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675A9381-7844-4BD9-BEE4-2AB8035902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61675" y="381000"/>
            <a:ext cx="64452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8F7C8A-0FD4-405A-B186-759D6AFC471C}" type="slidenum">
              <a:rPr lang="pt-PT" altLang="pt-PT"/>
              <a:pPr>
                <a:defRPr/>
              </a:pPr>
              <a:t>‹nº›</a:t>
            </a:fld>
            <a:endParaRPr lang="pt-PT" altLang="pt-PT"/>
          </a:p>
        </p:txBody>
      </p:sp>
    </p:spTree>
    <p:extLst>
      <p:ext uri="{BB962C8B-B14F-4D97-AF65-F5344CB8AC3E}">
        <p14:creationId xmlns:p14="http://schemas.microsoft.com/office/powerpoint/2010/main" val="2552288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1" name="suction.wav"/>
          </p:stSnd>
        </p:sndAc>
      </p:transition>
    </mc:Choice>
    <mc:Fallback xmlns="">
      <p:transition spd="slow">
        <p:fade/>
        <p:sndAc>
          <p:stSnd>
            <p:snd r:embed="rId4" name="suction.wav"/>
          </p:stSnd>
        </p:sndAc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2" descr="C0-HD-BTM.png">
            <a:extLst>
              <a:ext uri="{FF2B5EF4-FFF2-40B4-BE49-F238E27FC236}">
                <a16:creationId xmlns:a16="http://schemas.microsoft.com/office/drawing/2014/main" id="{DBADB371-465B-40F5-BF21-14F90DFCFD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75150"/>
            <a:ext cx="12192000" cy="248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8">
            <a:extLst>
              <a:ext uri="{FF2B5EF4-FFF2-40B4-BE49-F238E27FC236}">
                <a16:creationId xmlns:a16="http://schemas.microsoft.com/office/drawing/2014/main" id="{B184867B-58F5-4E9D-85CC-D605200D442C}"/>
              </a:ext>
            </a:extLst>
          </p:cNvPr>
          <p:cNvSpPr txBox="1"/>
          <p:nvPr/>
        </p:nvSpPr>
        <p:spPr>
          <a:xfrm>
            <a:off x="476250" y="933450"/>
            <a:ext cx="609600" cy="584200"/>
          </a:xfrm>
          <a:prstGeom prst="rect">
            <a:avLst/>
          </a:prstGeom>
        </p:spPr>
        <p:txBody>
          <a:bodyPr anchor="ctr"/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sz="7999" dirty="0">
                <a:effectLst/>
                <a:latin typeface="+mn-lt"/>
              </a:rPr>
              <a:t>“</a:t>
            </a:r>
          </a:p>
        </p:txBody>
      </p:sp>
      <p:sp>
        <p:nvSpPr>
          <p:cNvPr id="7" name="TextBox 9">
            <a:extLst>
              <a:ext uri="{FF2B5EF4-FFF2-40B4-BE49-F238E27FC236}">
                <a16:creationId xmlns:a16="http://schemas.microsoft.com/office/drawing/2014/main" id="{F9EC6684-0432-4300-9A43-43DD822C6D05}"/>
              </a:ext>
            </a:extLst>
          </p:cNvPr>
          <p:cNvSpPr txBox="1"/>
          <p:nvPr/>
        </p:nvSpPr>
        <p:spPr>
          <a:xfrm>
            <a:off x="10983913" y="2701925"/>
            <a:ext cx="609600" cy="584200"/>
          </a:xfrm>
          <a:prstGeom prst="rect">
            <a:avLst/>
          </a:prstGeom>
        </p:spPr>
        <p:txBody>
          <a:bodyPr anchor="ctr"/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 eaLnBrk="1" fontAlgn="auto" hangingPunct="1">
              <a:spcAft>
                <a:spcPts val="0"/>
              </a:spcAft>
              <a:defRPr/>
            </a:pPr>
            <a:r>
              <a:rPr lang="en-US" sz="7999" dirty="0">
                <a:effectLst/>
                <a:latin typeface="+mn-lt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4"/>
            <a:ext cx="10151533" cy="2604495"/>
          </a:xfrm>
        </p:spPr>
        <p:txBody>
          <a:bodyPr/>
          <a:lstStyle>
            <a:lvl1pPr algn="l">
              <a:defRPr sz="3200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7"/>
            <a:ext cx="9592736" cy="444443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191" indent="0">
              <a:buNone/>
              <a:defRPr sz="1400"/>
            </a:lvl2pPr>
            <a:lvl3pPr marL="914382" indent="0">
              <a:buNone/>
              <a:defRPr sz="1200"/>
            </a:lvl3pPr>
            <a:lvl4pPr marL="1371572" indent="0">
              <a:buNone/>
              <a:defRPr sz="1000"/>
            </a:lvl4pPr>
            <a:lvl5pPr marL="1828763" indent="0">
              <a:buNone/>
              <a:defRPr sz="1000"/>
            </a:lvl5pPr>
            <a:lvl6pPr marL="2285954" indent="0">
              <a:buNone/>
              <a:defRPr sz="1000"/>
            </a:lvl6pPr>
            <a:lvl7pPr marL="2743145" indent="0">
              <a:buNone/>
              <a:defRPr sz="1000"/>
            </a:lvl7pPr>
            <a:lvl8pPr marL="3200334" indent="0">
              <a:buNone/>
              <a:defRPr sz="1000"/>
            </a:lvl8pPr>
            <a:lvl9pPr marL="3657525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3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191" indent="0">
              <a:buNone/>
              <a:defRPr sz="1400"/>
            </a:lvl2pPr>
            <a:lvl3pPr marL="914382" indent="0">
              <a:buNone/>
              <a:defRPr sz="1200"/>
            </a:lvl3pPr>
            <a:lvl4pPr marL="1371572" indent="0">
              <a:buNone/>
              <a:defRPr sz="1000"/>
            </a:lvl4pPr>
            <a:lvl5pPr marL="1828763" indent="0">
              <a:buNone/>
              <a:defRPr sz="1000"/>
            </a:lvl5pPr>
            <a:lvl6pPr marL="2285954" indent="0">
              <a:buNone/>
              <a:defRPr sz="1000"/>
            </a:lvl6pPr>
            <a:lvl7pPr marL="2743145" indent="0">
              <a:buNone/>
              <a:defRPr sz="1000"/>
            </a:lvl7pPr>
            <a:lvl8pPr marL="3200334" indent="0">
              <a:buNone/>
              <a:defRPr sz="1000"/>
            </a:lvl8pPr>
            <a:lvl9pPr marL="3657525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8" name="Date Placeholder 4">
            <a:extLst>
              <a:ext uri="{FF2B5EF4-FFF2-40B4-BE49-F238E27FC236}">
                <a16:creationId xmlns:a16="http://schemas.microsoft.com/office/drawing/2014/main" id="{B3C952BF-800D-41EC-8CB2-A7671CCE1CA0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7813675" y="381000"/>
            <a:ext cx="2911475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DCCC4284-8D82-45D2-9C93-BA424EF316EE}" type="datetimeFigureOut">
              <a:rPr lang="pt-PT"/>
              <a:pPr>
                <a:defRPr/>
              </a:pPr>
              <a:t>27/07/2021</a:t>
            </a:fld>
            <a:endParaRPr lang="pt-PT"/>
          </a:p>
        </p:txBody>
      </p:sp>
      <p:sp>
        <p:nvSpPr>
          <p:cNvPr id="9" name="Footer Placeholder 5">
            <a:extLst>
              <a:ext uri="{FF2B5EF4-FFF2-40B4-BE49-F238E27FC236}">
                <a16:creationId xmlns:a16="http://schemas.microsoft.com/office/drawing/2014/main" id="{700299DA-B00E-4B29-BB72-08199CDACEF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685800" y="379413"/>
            <a:ext cx="699135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10" name="Slide Number Placeholder 6">
            <a:extLst>
              <a:ext uri="{FF2B5EF4-FFF2-40B4-BE49-F238E27FC236}">
                <a16:creationId xmlns:a16="http://schemas.microsoft.com/office/drawing/2014/main" id="{4892EA16-5835-4447-8AE5-EDBC15A98AB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0861675" y="381000"/>
            <a:ext cx="64452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D23D4C-F9B1-4C19-9A8A-1CF5474D2CB7}" type="slidenum">
              <a:rPr lang="pt-PT" altLang="pt-PT"/>
              <a:pPr>
                <a:defRPr/>
              </a:pPr>
              <a:t>‹nº›</a:t>
            </a:fld>
            <a:endParaRPr lang="pt-PT" altLang="pt-PT"/>
          </a:p>
        </p:txBody>
      </p:sp>
    </p:spTree>
    <p:extLst>
      <p:ext uri="{BB962C8B-B14F-4D97-AF65-F5344CB8AC3E}">
        <p14:creationId xmlns:p14="http://schemas.microsoft.com/office/powerpoint/2010/main" val="2193882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1" name="suction.wav"/>
          </p:stSnd>
        </p:sndAc>
      </p:transition>
    </mc:Choice>
    <mc:Fallback xmlns="">
      <p:transition spd="slow">
        <p:fade/>
        <p:sndAc>
          <p:stSnd>
            <p:snd r:embed="rId4" name="suction.wav"/>
          </p:stSnd>
        </p:sndAc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C0-HD-BTM.png">
            <a:extLst>
              <a:ext uri="{FF2B5EF4-FFF2-40B4-BE49-F238E27FC236}">
                <a16:creationId xmlns:a16="http://schemas.microsoft.com/office/drawing/2014/main" id="{151394EF-B8FE-46D7-B5F2-114C269BB2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75150"/>
            <a:ext cx="12192000" cy="248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2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6"/>
            <a:ext cx="10144654" cy="999885"/>
          </a:xfrm>
        </p:spPr>
        <p:txBody>
          <a:bodyPr/>
          <a:lstStyle>
            <a:lvl1pPr marL="0" indent="0">
              <a:buNone/>
              <a:defRPr sz="1600"/>
            </a:lvl1pPr>
            <a:lvl2pPr marL="457191" indent="0">
              <a:buNone/>
              <a:defRPr sz="1400"/>
            </a:lvl2pPr>
            <a:lvl3pPr marL="914382" indent="0">
              <a:buNone/>
              <a:defRPr sz="1200"/>
            </a:lvl3pPr>
            <a:lvl4pPr marL="1371572" indent="0">
              <a:buNone/>
              <a:defRPr sz="1000"/>
            </a:lvl4pPr>
            <a:lvl5pPr marL="1828763" indent="0">
              <a:buNone/>
              <a:defRPr sz="1000"/>
            </a:lvl5pPr>
            <a:lvl6pPr marL="2285954" indent="0">
              <a:buNone/>
              <a:defRPr sz="1000"/>
            </a:lvl6pPr>
            <a:lvl7pPr marL="2743145" indent="0">
              <a:buNone/>
              <a:defRPr sz="1000"/>
            </a:lvl7pPr>
            <a:lvl8pPr marL="3200334" indent="0">
              <a:buNone/>
              <a:defRPr sz="1000"/>
            </a:lvl8pPr>
            <a:lvl9pPr marL="3657525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368FE7FC-61DF-4B15-B4B9-CDC4D5C56B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813675" y="379413"/>
            <a:ext cx="2911475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9A2FBF20-4947-4433-A077-24D080EBEBE6}" type="datetimeFigureOut">
              <a:rPr lang="pt-PT"/>
              <a:pPr>
                <a:defRPr/>
              </a:pPr>
              <a:t>27/07/2021</a:t>
            </a:fld>
            <a:endParaRPr lang="pt-PT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2079B7C8-00FB-400F-A96E-C7DF541996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5800" y="379413"/>
            <a:ext cx="699135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7EB194E9-77B4-434A-A16D-5502CB2953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61675" y="381000"/>
            <a:ext cx="64452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4BAF82-37A5-4C5F-8454-34EDFA774CA8}" type="slidenum">
              <a:rPr lang="pt-PT" altLang="pt-PT"/>
              <a:pPr>
                <a:defRPr/>
              </a:pPr>
              <a:t>‹nº›</a:t>
            </a:fld>
            <a:endParaRPr lang="pt-PT" altLang="pt-PT"/>
          </a:p>
        </p:txBody>
      </p:sp>
    </p:spTree>
    <p:extLst>
      <p:ext uri="{BB962C8B-B14F-4D97-AF65-F5344CB8AC3E}">
        <p14:creationId xmlns:p14="http://schemas.microsoft.com/office/powerpoint/2010/main" val="1929387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1" name="suction.wav"/>
          </p:stSnd>
        </p:sndAc>
      </p:transition>
    </mc:Choice>
    <mc:Fallback xmlns="">
      <p:transition spd="slow">
        <p:fade/>
        <p:sndAc>
          <p:stSnd>
            <p:snd r:embed="rId4" name="suction.wav"/>
          </p:stSnd>
        </p:sndAc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n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303867"/>
          </a:xfrm>
        </p:spPr>
        <p:txBody>
          <a:bodyPr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1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191" indent="0">
              <a:buNone/>
              <a:defRPr sz="2000" b="1"/>
            </a:lvl2pPr>
            <a:lvl3pPr marL="914382" indent="0">
              <a:buNone/>
              <a:defRPr sz="1799" b="1"/>
            </a:lvl3pPr>
            <a:lvl4pPr marL="1371572" indent="0">
              <a:buNone/>
              <a:defRPr sz="1600" b="1"/>
            </a:lvl4pPr>
            <a:lvl5pPr marL="1828763" indent="0">
              <a:buNone/>
              <a:defRPr sz="1600" b="1"/>
            </a:lvl5pPr>
            <a:lvl6pPr marL="2285954" indent="0">
              <a:buNone/>
              <a:defRPr sz="1600" b="1"/>
            </a:lvl6pPr>
            <a:lvl7pPr marL="2743145" indent="0">
              <a:buNone/>
              <a:defRPr sz="1600" b="1"/>
            </a:lvl7pPr>
            <a:lvl8pPr marL="3200334" indent="0">
              <a:buNone/>
              <a:defRPr sz="1600" b="1"/>
            </a:lvl8pPr>
            <a:lvl9pPr marL="3657525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0" y="2904565"/>
            <a:ext cx="3456432" cy="331413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191" indent="0">
              <a:buNone/>
              <a:defRPr sz="1200"/>
            </a:lvl2pPr>
            <a:lvl3pPr marL="914382" indent="0">
              <a:buNone/>
              <a:defRPr sz="1000"/>
            </a:lvl3pPr>
            <a:lvl4pPr marL="1371572" indent="0">
              <a:buNone/>
              <a:defRPr sz="900"/>
            </a:lvl4pPr>
            <a:lvl5pPr marL="1828763" indent="0">
              <a:buNone/>
              <a:defRPr sz="900"/>
            </a:lvl5pPr>
            <a:lvl6pPr marL="2285954" indent="0">
              <a:buNone/>
              <a:defRPr sz="900"/>
            </a:lvl6pPr>
            <a:lvl7pPr marL="2743145" indent="0">
              <a:buNone/>
              <a:defRPr sz="900"/>
            </a:lvl7pPr>
            <a:lvl8pPr marL="3200334" indent="0">
              <a:buNone/>
              <a:defRPr sz="900"/>
            </a:lvl8pPr>
            <a:lvl9pPr marL="3657525" indent="0">
              <a:buNone/>
              <a:defRPr sz="9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1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191" indent="0">
              <a:buNone/>
              <a:defRPr sz="2000" b="1"/>
            </a:lvl2pPr>
            <a:lvl3pPr marL="914382" indent="0">
              <a:buNone/>
              <a:defRPr sz="1799" b="1"/>
            </a:lvl3pPr>
            <a:lvl4pPr marL="1371572" indent="0">
              <a:buNone/>
              <a:defRPr sz="1600" b="1"/>
            </a:lvl4pPr>
            <a:lvl5pPr marL="1828763" indent="0">
              <a:buNone/>
              <a:defRPr sz="1600" b="1"/>
            </a:lvl5pPr>
            <a:lvl6pPr marL="2285954" indent="0">
              <a:buNone/>
              <a:defRPr sz="1600" b="1"/>
            </a:lvl6pPr>
            <a:lvl7pPr marL="2743145" indent="0">
              <a:buNone/>
              <a:defRPr sz="1600" b="1"/>
            </a:lvl7pPr>
            <a:lvl8pPr marL="3200334" indent="0">
              <a:buNone/>
              <a:defRPr sz="1600" b="1"/>
            </a:lvl8pPr>
            <a:lvl9pPr marL="3657525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9" y="2904067"/>
            <a:ext cx="3456432" cy="331461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191" indent="0">
              <a:buNone/>
              <a:defRPr sz="1200"/>
            </a:lvl2pPr>
            <a:lvl3pPr marL="914382" indent="0">
              <a:buNone/>
              <a:defRPr sz="1000"/>
            </a:lvl3pPr>
            <a:lvl4pPr marL="1371572" indent="0">
              <a:buNone/>
              <a:defRPr sz="900"/>
            </a:lvl4pPr>
            <a:lvl5pPr marL="1828763" indent="0">
              <a:buNone/>
              <a:defRPr sz="900"/>
            </a:lvl5pPr>
            <a:lvl6pPr marL="2285954" indent="0">
              <a:buNone/>
              <a:defRPr sz="900"/>
            </a:lvl6pPr>
            <a:lvl7pPr marL="2743145" indent="0">
              <a:buNone/>
              <a:defRPr sz="900"/>
            </a:lvl7pPr>
            <a:lvl8pPr marL="3200334" indent="0">
              <a:buNone/>
              <a:defRPr sz="900"/>
            </a:lvl8pPr>
            <a:lvl9pPr marL="3657525" indent="0">
              <a:buNone/>
              <a:defRPr sz="9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191" indent="0">
              <a:buNone/>
              <a:defRPr sz="2000" b="1"/>
            </a:lvl2pPr>
            <a:lvl3pPr marL="914382" indent="0">
              <a:buNone/>
              <a:defRPr sz="1799" b="1"/>
            </a:lvl3pPr>
            <a:lvl4pPr marL="1371572" indent="0">
              <a:buNone/>
              <a:defRPr sz="1600" b="1"/>
            </a:lvl4pPr>
            <a:lvl5pPr marL="1828763" indent="0">
              <a:buNone/>
              <a:defRPr sz="1600" b="1"/>
            </a:lvl5pPr>
            <a:lvl6pPr marL="2285954" indent="0">
              <a:buNone/>
              <a:defRPr sz="1600" b="1"/>
            </a:lvl6pPr>
            <a:lvl7pPr marL="2743145" indent="0">
              <a:buNone/>
              <a:defRPr sz="1600" b="1"/>
            </a:lvl7pPr>
            <a:lvl8pPr marL="3200334" indent="0">
              <a:buNone/>
              <a:defRPr sz="1600" b="1"/>
            </a:lvl8pPr>
            <a:lvl9pPr marL="3657525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191" indent="0">
              <a:buNone/>
              <a:defRPr sz="1200"/>
            </a:lvl2pPr>
            <a:lvl3pPr marL="914382" indent="0">
              <a:buNone/>
              <a:defRPr sz="1000"/>
            </a:lvl3pPr>
            <a:lvl4pPr marL="1371572" indent="0">
              <a:buNone/>
              <a:defRPr sz="900"/>
            </a:lvl4pPr>
            <a:lvl5pPr marL="1828763" indent="0">
              <a:buNone/>
              <a:defRPr sz="900"/>
            </a:lvl5pPr>
            <a:lvl6pPr marL="2285954" indent="0">
              <a:buNone/>
              <a:defRPr sz="900"/>
            </a:lvl6pPr>
            <a:lvl7pPr marL="2743145" indent="0">
              <a:buNone/>
              <a:defRPr sz="900"/>
            </a:lvl7pPr>
            <a:lvl8pPr marL="3200334" indent="0">
              <a:buNone/>
              <a:defRPr sz="900"/>
            </a:lvl8pPr>
            <a:lvl9pPr marL="3657525" indent="0">
              <a:buNone/>
              <a:defRPr sz="9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E9E78DEE-88CA-4648-A045-FF059A964782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3DF077-2C49-47CE-A7A3-B6501865E75C}" type="datetimeFigureOut">
              <a:rPr lang="pt-PT"/>
              <a:pPr>
                <a:defRPr/>
              </a:pPr>
              <a:t>27/07/2021</a:t>
            </a:fld>
            <a:endParaRPr lang="pt-PT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E778E98D-B0DD-4879-B71F-F05618FE476D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50219C62-5B19-4C50-9651-BA207B160409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1E6D6A-F27B-4FC9-A28E-0799DFBAA34A}" type="slidenum">
              <a:rPr lang="pt-PT" altLang="pt-PT"/>
              <a:pPr>
                <a:defRPr/>
              </a:pPr>
              <a:t>‹nº›</a:t>
            </a:fld>
            <a:endParaRPr lang="pt-PT" altLang="pt-PT"/>
          </a:p>
        </p:txBody>
      </p:sp>
    </p:spTree>
    <p:extLst>
      <p:ext uri="{BB962C8B-B14F-4D97-AF65-F5344CB8AC3E}">
        <p14:creationId xmlns:p14="http://schemas.microsoft.com/office/powerpoint/2010/main" val="1252683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1" name="suction.wav"/>
          </p:stSnd>
        </p:sndAc>
      </p:transition>
    </mc:Choice>
    <mc:Fallback xmlns="">
      <p:transition spd="slow">
        <p:fade/>
        <p:sndAc>
          <p:stSnd>
            <p:snd r:embed="rId3" name="suction.wav"/>
          </p:stSnd>
        </p:sndAc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na de 3 Image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9" y="4191001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191" indent="0">
              <a:buNone/>
              <a:defRPr sz="2000" b="1"/>
            </a:lvl2pPr>
            <a:lvl3pPr marL="914382" indent="0">
              <a:buNone/>
              <a:defRPr sz="1799" b="1"/>
            </a:lvl3pPr>
            <a:lvl4pPr marL="1371572" indent="0">
              <a:buNone/>
              <a:defRPr sz="1600" b="1"/>
            </a:lvl4pPr>
            <a:lvl5pPr marL="1828763" indent="0">
              <a:buNone/>
              <a:defRPr sz="1600" b="1"/>
            </a:lvl5pPr>
            <a:lvl6pPr marL="2285954" indent="0">
              <a:buNone/>
              <a:defRPr sz="1600" b="1"/>
            </a:lvl6pPr>
            <a:lvl7pPr marL="2743145" indent="0">
              <a:buNone/>
              <a:defRPr sz="1600" b="1"/>
            </a:lvl7pPr>
            <a:lvl8pPr marL="3200334" indent="0">
              <a:buNone/>
              <a:defRPr sz="1600" b="1"/>
            </a:lvl8pPr>
            <a:lvl9pPr marL="3657525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9" y="2362201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191" indent="0">
              <a:buNone/>
              <a:defRPr sz="1600"/>
            </a:lvl2pPr>
            <a:lvl3pPr marL="914382" indent="0">
              <a:buNone/>
              <a:defRPr sz="1600"/>
            </a:lvl3pPr>
            <a:lvl4pPr marL="1371572" indent="0">
              <a:buNone/>
              <a:defRPr sz="1600"/>
            </a:lvl4pPr>
            <a:lvl5pPr marL="1828763" indent="0">
              <a:buNone/>
              <a:defRPr sz="1600"/>
            </a:lvl5pPr>
            <a:lvl6pPr marL="2285954" indent="0">
              <a:buNone/>
              <a:defRPr sz="1600"/>
            </a:lvl6pPr>
            <a:lvl7pPr marL="2743145" indent="0">
              <a:buNone/>
              <a:defRPr sz="1600"/>
            </a:lvl7pPr>
            <a:lvl8pPr marL="3200334" indent="0">
              <a:buNone/>
              <a:defRPr sz="1600"/>
            </a:lvl8pPr>
            <a:lvl9pPr marL="3657525" indent="0">
              <a:buNone/>
              <a:defRPr sz="1600"/>
            </a:lvl9pPr>
          </a:lstStyle>
          <a:p>
            <a:pPr lvl="0"/>
            <a:r>
              <a:rPr lang="pt-PT" noProof="0"/>
              <a:t>Clique no ícone para adicionar uma imagem</a:t>
            </a:r>
            <a:endParaRPr lang="en-US" noProof="0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9" y="4873765"/>
            <a:ext cx="3451582" cy="1344921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191" indent="0">
              <a:buNone/>
              <a:defRPr sz="1200"/>
            </a:lvl2pPr>
            <a:lvl3pPr marL="914382" indent="0">
              <a:buNone/>
              <a:defRPr sz="1000"/>
            </a:lvl3pPr>
            <a:lvl4pPr marL="1371572" indent="0">
              <a:buNone/>
              <a:defRPr sz="900"/>
            </a:lvl4pPr>
            <a:lvl5pPr marL="1828763" indent="0">
              <a:buNone/>
              <a:defRPr sz="900"/>
            </a:lvl5pPr>
            <a:lvl6pPr marL="2285954" indent="0">
              <a:buNone/>
              <a:defRPr sz="900"/>
            </a:lvl6pPr>
            <a:lvl7pPr marL="2743145" indent="0">
              <a:buNone/>
              <a:defRPr sz="900"/>
            </a:lvl7pPr>
            <a:lvl8pPr marL="3200334" indent="0">
              <a:buNone/>
              <a:defRPr sz="900"/>
            </a:lvl8pPr>
            <a:lvl9pPr marL="3657525" indent="0">
              <a:buNone/>
              <a:defRPr sz="9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4" y="4191001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191" indent="0">
              <a:buNone/>
              <a:defRPr sz="2000" b="1"/>
            </a:lvl2pPr>
            <a:lvl3pPr marL="914382" indent="0">
              <a:buNone/>
              <a:defRPr sz="1799" b="1"/>
            </a:lvl3pPr>
            <a:lvl4pPr marL="1371572" indent="0">
              <a:buNone/>
              <a:defRPr sz="1600" b="1"/>
            </a:lvl4pPr>
            <a:lvl5pPr marL="1828763" indent="0">
              <a:buNone/>
              <a:defRPr sz="1600" b="1"/>
            </a:lvl5pPr>
            <a:lvl6pPr marL="2285954" indent="0">
              <a:buNone/>
              <a:defRPr sz="1600" b="1"/>
            </a:lvl6pPr>
            <a:lvl7pPr marL="2743145" indent="0">
              <a:buNone/>
              <a:defRPr sz="1600" b="1"/>
            </a:lvl7pPr>
            <a:lvl8pPr marL="3200334" indent="0">
              <a:buNone/>
              <a:defRPr sz="1600" b="1"/>
            </a:lvl8pPr>
            <a:lvl9pPr marL="3657525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1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191" indent="0">
              <a:buNone/>
              <a:defRPr sz="1600"/>
            </a:lvl2pPr>
            <a:lvl3pPr marL="914382" indent="0">
              <a:buNone/>
              <a:defRPr sz="1600"/>
            </a:lvl3pPr>
            <a:lvl4pPr marL="1371572" indent="0">
              <a:buNone/>
              <a:defRPr sz="1600"/>
            </a:lvl4pPr>
            <a:lvl5pPr marL="1828763" indent="0">
              <a:buNone/>
              <a:defRPr sz="1600"/>
            </a:lvl5pPr>
            <a:lvl6pPr marL="2285954" indent="0">
              <a:buNone/>
              <a:defRPr sz="1600"/>
            </a:lvl6pPr>
            <a:lvl7pPr marL="2743145" indent="0">
              <a:buNone/>
              <a:defRPr sz="1600"/>
            </a:lvl7pPr>
            <a:lvl8pPr marL="3200334" indent="0">
              <a:buNone/>
              <a:defRPr sz="1600"/>
            </a:lvl8pPr>
            <a:lvl9pPr marL="3657525" indent="0">
              <a:buNone/>
              <a:defRPr sz="1600"/>
            </a:lvl9pPr>
          </a:lstStyle>
          <a:p>
            <a:pPr lvl="0"/>
            <a:r>
              <a:rPr lang="pt-PT" noProof="0"/>
              <a:t>Clique no ícone para adicionar uma imagem</a:t>
            </a:r>
            <a:endParaRPr lang="en-US" noProof="0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5" y="4873764"/>
            <a:ext cx="3448935" cy="1344921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191" indent="0">
              <a:buNone/>
              <a:defRPr sz="1200"/>
            </a:lvl2pPr>
            <a:lvl3pPr marL="914382" indent="0">
              <a:buNone/>
              <a:defRPr sz="1000"/>
            </a:lvl3pPr>
            <a:lvl4pPr marL="1371572" indent="0">
              <a:buNone/>
              <a:defRPr sz="900"/>
            </a:lvl4pPr>
            <a:lvl5pPr marL="1828763" indent="0">
              <a:buNone/>
              <a:defRPr sz="900"/>
            </a:lvl5pPr>
            <a:lvl6pPr marL="2285954" indent="0">
              <a:buNone/>
              <a:defRPr sz="900"/>
            </a:lvl6pPr>
            <a:lvl7pPr marL="2743145" indent="0">
              <a:buNone/>
              <a:defRPr sz="900"/>
            </a:lvl7pPr>
            <a:lvl8pPr marL="3200334" indent="0">
              <a:buNone/>
              <a:defRPr sz="900"/>
            </a:lvl8pPr>
            <a:lvl9pPr marL="3657525" indent="0">
              <a:buNone/>
              <a:defRPr sz="9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2" y="4191001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191" indent="0">
              <a:buNone/>
              <a:defRPr sz="2000" b="1"/>
            </a:lvl2pPr>
            <a:lvl3pPr marL="914382" indent="0">
              <a:buNone/>
              <a:defRPr sz="1799" b="1"/>
            </a:lvl3pPr>
            <a:lvl4pPr marL="1371572" indent="0">
              <a:buNone/>
              <a:defRPr sz="1600" b="1"/>
            </a:lvl4pPr>
            <a:lvl5pPr marL="1828763" indent="0">
              <a:buNone/>
              <a:defRPr sz="1600" b="1"/>
            </a:lvl5pPr>
            <a:lvl6pPr marL="2285954" indent="0">
              <a:buNone/>
              <a:defRPr sz="1600" b="1"/>
            </a:lvl6pPr>
            <a:lvl7pPr marL="2743145" indent="0">
              <a:buNone/>
              <a:defRPr sz="1600" b="1"/>
            </a:lvl7pPr>
            <a:lvl8pPr marL="3200334" indent="0">
              <a:buNone/>
              <a:defRPr sz="1600" b="1"/>
            </a:lvl8pPr>
            <a:lvl9pPr marL="3657525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1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191" indent="0">
              <a:buNone/>
              <a:defRPr sz="1600"/>
            </a:lvl2pPr>
            <a:lvl3pPr marL="914382" indent="0">
              <a:buNone/>
              <a:defRPr sz="1600"/>
            </a:lvl3pPr>
            <a:lvl4pPr marL="1371572" indent="0">
              <a:buNone/>
              <a:defRPr sz="1600"/>
            </a:lvl4pPr>
            <a:lvl5pPr marL="1828763" indent="0">
              <a:buNone/>
              <a:defRPr sz="1600"/>
            </a:lvl5pPr>
            <a:lvl6pPr marL="2285954" indent="0">
              <a:buNone/>
              <a:defRPr sz="1600"/>
            </a:lvl6pPr>
            <a:lvl7pPr marL="2743145" indent="0">
              <a:buNone/>
              <a:defRPr sz="1600"/>
            </a:lvl7pPr>
            <a:lvl8pPr marL="3200334" indent="0">
              <a:buNone/>
              <a:defRPr sz="1600"/>
            </a:lvl8pPr>
            <a:lvl9pPr marL="3657525" indent="0">
              <a:buNone/>
              <a:defRPr sz="1600"/>
            </a:lvl9pPr>
          </a:lstStyle>
          <a:p>
            <a:pPr lvl="0"/>
            <a:r>
              <a:rPr lang="pt-PT" noProof="0"/>
              <a:t>Clique no ícone para adicionar uma imagem</a:t>
            </a:r>
            <a:endParaRPr lang="en-US" noProof="0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2" y="4873762"/>
            <a:ext cx="3452445" cy="1344921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191" indent="0">
              <a:buNone/>
              <a:defRPr sz="1200"/>
            </a:lvl2pPr>
            <a:lvl3pPr marL="914382" indent="0">
              <a:buNone/>
              <a:defRPr sz="1000"/>
            </a:lvl3pPr>
            <a:lvl4pPr marL="1371572" indent="0">
              <a:buNone/>
              <a:defRPr sz="900"/>
            </a:lvl4pPr>
            <a:lvl5pPr marL="1828763" indent="0">
              <a:buNone/>
              <a:defRPr sz="900"/>
            </a:lvl5pPr>
            <a:lvl6pPr marL="2285954" indent="0">
              <a:buNone/>
              <a:defRPr sz="900"/>
            </a:lvl6pPr>
            <a:lvl7pPr marL="2743145" indent="0">
              <a:buNone/>
              <a:defRPr sz="900"/>
            </a:lvl7pPr>
            <a:lvl8pPr marL="3200334" indent="0">
              <a:buNone/>
              <a:defRPr sz="900"/>
            </a:lvl8pPr>
            <a:lvl9pPr marL="3657525" indent="0">
              <a:buNone/>
              <a:defRPr sz="9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37A1AA72-5A9E-4D1B-88F2-F18D019AAA8C}"/>
              </a:ext>
            </a:extLst>
          </p:cNvPr>
          <p:cNvSpPr>
            <a:spLocks noGrp="1"/>
          </p:cNvSpPr>
          <p:nvPr>
            <p:ph type="dt" sz="half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3125D7-7B51-4A84-A5A6-D7EFB724141E}" type="datetimeFigureOut">
              <a:rPr lang="pt-PT"/>
              <a:pPr>
                <a:defRPr/>
              </a:pPr>
              <a:t>27/07/2021</a:t>
            </a:fld>
            <a:endParaRPr lang="pt-PT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CE9F23F4-B74D-4BA4-9C0A-DF102C90F3B8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A5A034B0-6A82-4573-8A43-D6FE52A7C75F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836BA5-34A4-41E0-8EED-CE11B7516A68}" type="slidenum">
              <a:rPr lang="pt-PT" altLang="pt-PT"/>
              <a:pPr>
                <a:defRPr/>
              </a:pPr>
              <a:t>‹nº›</a:t>
            </a:fld>
            <a:endParaRPr lang="pt-PT" altLang="pt-PT"/>
          </a:p>
        </p:txBody>
      </p:sp>
    </p:spTree>
    <p:extLst>
      <p:ext uri="{BB962C8B-B14F-4D97-AF65-F5344CB8AC3E}">
        <p14:creationId xmlns:p14="http://schemas.microsoft.com/office/powerpoint/2010/main" val="1368680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1" name="suction.wav"/>
          </p:stSnd>
        </p:sndAc>
      </p:transition>
    </mc:Choice>
    <mc:Fallback xmlns="">
      <p:transition spd="slow">
        <p:fade/>
        <p:sndAc>
          <p:stSnd>
            <p:snd r:embed="rId3" name="suction.wav"/>
          </p:stSnd>
        </p:sndAc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1" y="2194560"/>
            <a:ext cx="10820400" cy="4024125"/>
          </a:xfrm>
        </p:spPr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2CDC90-731E-4E9A-8156-B82852A37A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A08183-172D-4F6F-8866-3D9467907BAC}" type="datetimeFigureOut">
              <a:rPr lang="pt-PT"/>
              <a:pPr>
                <a:defRPr/>
              </a:pPr>
              <a:t>27/07/2021</a:t>
            </a:fld>
            <a:endParaRPr lang="pt-P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2EBB21-BD11-4DF8-B331-BB043C209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B5A0F3-866F-4B0D-AF90-857335AE4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E49BCE-6177-40C2-AFF7-6E692736CDD2}" type="slidenum">
              <a:rPr lang="pt-PT" altLang="pt-PT"/>
              <a:pPr>
                <a:defRPr/>
              </a:pPr>
              <a:t>‹nº›</a:t>
            </a:fld>
            <a:endParaRPr lang="pt-PT" altLang="pt-PT"/>
          </a:p>
        </p:txBody>
      </p:sp>
    </p:spTree>
    <p:extLst>
      <p:ext uri="{BB962C8B-B14F-4D97-AF65-F5344CB8AC3E}">
        <p14:creationId xmlns:p14="http://schemas.microsoft.com/office/powerpoint/2010/main" val="696486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1" name="suction.wav"/>
          </p:stSnd>
        </p:sndAc>
      </p:transition>
    </mc:Choice>
    <mc:Fallback xmlns="">
      <p:transition spd="slow">
        <p:fade/>
        <p:sndAc>
          <p:stSnd>
            <p:snd r:embed="rId3" name="suction.wav"/>
          </p:stSnd>
        </p:sndAc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C0-HD-BTM.png">
            <a:extLst>
              <a:ext uri="{FF2B5EF4-FFF2-40B4-BE49-F238E27FC236}">
                <a16:creationId xmlns:a16="http://schemas.microsoft.com/office/drawing/2014/main" id="{33092EF7-82DB-408C-AA91-2C1E574692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75150"/>
            <a:ext cx="12192000" cy="248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7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7" y="745068"/>
            <a:ext cx="8204201" cy="3903133"/>
          </a:xfrm>
        </p:spPr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A5E1643-562E-405C-B996-7428296483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813675" y="379413"/>
            <a:ext cx="2911475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689B4753-A7B9-4C79-BF07-C49BED203E86}" type="datetimeFigureOut">
              <a:rPr lang="pt-PT"/>
              <a:pPr>
                <a:defRPr/>
              </a:pPr>
              <a:t>27/07/2021</a:t>
            </a:fld>
            <a:endParaRPr lang="pt-PT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91EC41D-F382-4862-9BE2-7BDC19B032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35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C61A9EC-8616-4D0C-BDDB-49A504C2E7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61675" y="381000"/>
            <a:ext cx="64452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F9BCA5-54B5-40CD-89B1-1CE775FA20A8}" type="slidenum">
              <a:rPr lang="pt-PT" altLang="pt-PT"/>
              <a:pPr>
                <a:defRPr/>
              </a:pPr>
              <a:t>‹nº›</a:t>
            </a:fld>
            <a:endParaRPr lang="pt-PT" altLang="pt-PT"/>
          </a:p>
        </p:txBody>
      </p:sp>
    </p:spTree>
    <p:extLst>
      <p:ext uri="{BB962C8B-B14F-4D97-AF65-F5344CB8AC3E}">
        <p14:creationId xmlns:p14="http://schemas.microsoft.com/office/powerpoint/2010/main" val="1444859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1" name="suction.wav"/>
          </p:stSnd>
        </p:sndAc>
      </p:transition>
    </mc:Choice>
    <mc:Fallback xmlns="">
      <p:transition spd="slow">
        <p:fade/>
        <p:sndAc>
          <p:stSnd>
            <p:snd r:embed="rId4" name="suction.wav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6157FD-4441-4B1F-BE2C-45452D93BC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E94293-FF5F-4A51-9B55-78035467F821}" type="datetimeFigureOut">
              <a:rPr lang="pt-PT"/>
              <a:pPr>
                <a:defRPr/>
              </a:pPr>
              <a:t>27/07/2021</a:t>
            </a:fld>
            <a:endParaRPr lang="pt-P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D8C4AE-61DD-4AE9-8CE3-FA0771F407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EEA150-43A1-4AE7-876E-D05AC03F1F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EC29DE-0E2E-4901-9C1F-3FB38ECA3366}" type="slidenum">
              <a:rPr lang="pt-PT" altLang="pt-PT"/>
              <a:pPr>
                <a:defRPr/>
              </a:pPr>
              <a:t>‹nº›</a:t>
            </a:fld>
            <a:endParaRPr lang="pt-PT" altLang="pt-PT"/>
          </a:p>
        </p:txBody>
      </p:sp>
    </p:spTree>
    <p:extLst>
      <p:ext uri="{BB962C8B-B14F-4D97-AF65-F5344CB8AC3E}">
        <p14:creationId xmlns:p14="http://schemas.microsoft.com/office/powerpoint/2010/main" val="3800144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1" name="suction.wav"/>
          </p:stSnd>
        </p:sndAc>
      </p:transition>
    </mc:Choice>
    <mc:Fallback xmlns="">
      <p:transition spd="slow">
        <p:fade/>
        <p:sndAc>
          <p:stSnd>
            <p:snd r:embed="rId3" name="suction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C0-HD-BTM.png">
            <a:extLst>
              <a:ext uri="{FF2B5EF4-FFF2-40B4-BE49-F238E27FC236}">
                <a16:creationId xmlns:a16="http://schemas.microsoft.com/office/drawing/2014/main" id="{D6D18BEF-8FBE-4CDA-B910-FF12BEF32B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75150"/>
            <a:ext cx="12192000" cy="248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753534"/>
            <a:ext cx="10820399" cy="2801935"/>
          </a:xfrm>
        </p:spPr>
        <p:txBody>
          <a:bodyPr anchor="b"/>
          <a:lstStyle>
            <a:lvl1pPr algn="r">
              <a:defRPr sz="4000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6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19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82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57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4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2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153C3E4-E3D0-4EB2-BC07-5E080C6254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813675" y="381000"/>
            <a:ext cx="2911475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E4C0F30D-1001-4746-819F-9C8EF04C120E}" type="datetimeFigureOut">
              <a:rPr lang="pt-PT"/>
              <a:pPr>
                <a:defRPr/>
              </a:pPr>
              <a:t>27/07/2021</a:t>
            </a:fld>
            <a:endParaRPr lang="pt-PT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5B2B25B-0D91-4A44-9609-B4F616869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350" cy="36353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EED2AF9-E3D3-4367-9F0E-ED4ECA035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61675" y="381000"/>
            <a:ext cx="64452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78F499-40AC-40DA-AE37-9610B958536F}" type="slidenum">
              <a:rPr lang="pt-PT" altLang="pt-PT"/>
              <a:pPr>
                <a:defRPr/>
              </a:pPr>
              <a:t>‹nº›</a:t>
            </a:fld>
            <a:endParaRPr lang="pt-PT" altLang="pt-PT"/>
          </a:p>
        </p:txBody>
      </p:sp>
    </p:spTree>
    <p:extLst>
      <p:ext uri="{BB962C8B-B14F-4D97-AF65-F5344CB8AC3E}">
        <p14:creationId xmlns:p14="http://schemas.microsoft.com/office/powerpoint/2010/main" val="2305012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1" name="suction.wav"/>
          </p:stSnd>
        </p:sndAc>
      </p:transition>
    </mc:Choice>
    <mc:Fallback xmlns="">
      <p:transition spd="slow">
        <p:fade/>
        <p:sndAc>
          <p:stSnd>
            <p:snd r:embed="rId4" name="suction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60"/>
            <a:ext cx="5334000" cy="4024125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60"/>
            <a:ext cx="5334000" cy="4024125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B9C9394-2A68-4780-9F23-8EEBC47BDD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BE1660-AE74-4C05-AE77-D2901089EDF3}" type="datetimeFigureOut">
              <a:rPr lang="pt-PT"/>
              <a:pPr>
                <a:defRPr/>
              </a:pPr>
              <a:t>27/07/2021</a:t>
            </a:fld>
            <a:endParaRPr lang="pt-PT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5E31CE6-8210-47D7-B0B3-D2EA2E72D7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FEAD45D-E451-4792-9093-A935FA6E7A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A26CEA-DFC3-427B-A927-7A5348F320C6}" type="slidenum">
              <a:rPr lang="pt-PT" altLang="pt-PT"/>
              <a:pPr>
                <a:defRPr/>
              </a:pPr>
              <a:t>‹nº›</a:t>
            </a:fld>
            <a:endParaRPr lang="pt-PT" altLang="pt-PT"/>
          </a:p>
        </p:txBody>
      </p:sp>
    </p:spTree>
    <p:extLst>
      <p:ext uri="{BB962C8B-B14F-4D97-AF65-F5344CB8AC3E}">
        <p14:creationId xmlns:p14="http://schemas.microsoft.com/office/powerpoint/2010/main" val="1255614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1" name="suction.wav"/>
          </p:stSnd>
        </p:sndAc>
      </p:transition>
    </mc:Choice>
    <mc:Fallback xmlns="">
      <p:transition spd="slow">
        <p:fade/>
        <p:sndAc>
          <p:stSnd>
            <p:snd r:embed="rId3" name="suction.wav"/>
          </p:stSnd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1" y="762000"/>
            <a:ext cx="8610600" cy="1295400"/>
          </a:xfrm>
        </p:spPr>
        <p:txBody>
          <a:bodyPr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10" y="2183803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191" indent="0">
              <a:buNone/>
              <a:defRPr sz="2000" b="1"/>
            </a:lvl2pPr>
            <a:lvl3pPr marL="914382" indent="0">
              <a:buNone/>
              <a:defRPr sz="1799" b="1"/>
            </a:lvl3pPr>
            <a:lvl4pPr marL="1371572" indent="0">
              <a:buNone/>
              <a:defRPr sz="1600" b="1"/>
            </a:lvl4pPr>
            <a:lvl5pPr marL="1828763" indent="0">
              <a:buNone/>
              <a:defRPr sz="1600" b="1"/>
            </a:lvl5pPr>
            <a:lvl6pPr marL="2285954" indent="0">
              <a:buNone/>
              <a:defRPr sz="1600" b="1"/>
            </a:lvl6pPr>
            <a:lvl7pPr marL="2743145" indent="0">
              <a:buNone/>
              <a:defRPr sz="1600" b="1"/>
            </a:lvl7pPr>
            <a:lvl8pPr marL="3200334" indent="0">
              <a:buNone/>
              <a:defRPr sz="1600" b="1"/>
            </a:lvl8pPr>
            <a:lvl9pPr marL="3657525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3132667"/>
            <a:ext cx="5311775" cy="3086019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3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191" indent="0">
              <a:buNone/>
              <a:defRPr sz="2000" b="1"/>
            </a:lvl2pPr>
            <a:lvl3pPr marL="914382" indent="0">
              <a:buNone/>
              <a:defRPr sz="1799" b="1"/>
            </a:lvl3pPr>
            <a:lvl4pPr marL="1371572" indent="0">
              <a:buNone/>
              <a:defRPr sz="1600" b="1"/>
            </a:lvl4pPr>
            <a:lvl5pPr marL="1828763" indent="0">
              <a:buNone/>
              <a:defRPr sz="1600" b="1"/>
            </a:lvl5pPr>
            <a:lvl6pPr marL="2285954" indent="0">
              <a:buNone/>
              <a:defRPr sz="1600" b="1"/>
            </a:lvl6pPr>
            <a:lvl7pPr marL="2743145" indent="0">
              <a:buNone/>
              <a:defRPr sz="1600" b="1"/>
            </a:lvl7pPr>
            <a:lvl8pPr marL="3200334" indent="0">
              <a:buNone/>
              <a:defRPr sz="1600" b="1"/>
            </a:lvl8pPr>
            <a:lvl9pPr marL="3657525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7"/>
            <a:ext cx="5334000" cy="3086019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3300353F-C493-4D57-BB3F-43A6FBEF3E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75FAA0-21CD-4FEB-8AC9-C9887CC29BC1}" type="datetimeFigureOut">
              <a:rPr lang="pt-PT"/>
              <a:pPr>
                <a:defRPr/>
              </a:pPr>
              <a:t>27/07/2021</a:t>
            </a:fld>
            <a:endParaRPr lang="pt-PT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C8618F34-C373-4FD6-B4C6-D041E2031A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C237997-1E6C-4C9C-A0FE-B738D193CF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5C8C2B-84D5-47E9-878D-8C905088F23E}" type="slidenum">
              <a:rPr lang="pt-PT" altLang="pt-PT"/>
              <a:pPr>
                <a:defRPr/>
              </a:pPr>
              <a:t>‹nº›</a:t>
            </a:fld>
            <a:endParaRPr lang="pt-PT" altLang="pt-PT"/>
          </a:p>
        </p:txBody>
      </p:sp>
    </p:spTree>
    <p:extLst>
      <p:ext uri="{BB962C8B-B14F-4D97-AF65-F5344CB8AC3E}">
        <p14:creationId xmlns:p14="http://schemas.microsoft.com/office/powerpoint/2010/main" val="1275719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1" name="suction.wav"/>
          </p:stSnd>
        </p:sndAc>
      </p:transition>
    </mc:Choice>
    <mc:Fallback xmlns="">
      <p:transition spd="slow">
        <p:fade/>
        <p:sndAc>
          <p:stSnd>
            <p:snd r:embed="rId3" name="suction.wav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73A912A8-8306-42A2-890A-41682F5622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FC54FA-662C-4FF7-960E-CEBE2B3DF5B2}" type="datetimeFigureOut">
              <a:rPr lang="pt-PT"/>
              <a:pPr>
                <a:defRPr/>
              </a:pPr>
              <a:t>27/07/2021</a:t>
            </a:fld>
            <a:endParaRPr lang="pt-PT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7ADAEFA8-7925-4B3C-B8B7-A66B4A0E5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2C1EEDF-3AD4-4080-8A61-8C7314902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AFA196-4C38-4CEE-8D7E-C699C9737811}" type="slidenum">
              <a:rPr lang="pt-PT" altLang="pt-PT"/>
              <a:pPr>
                <a:defRPr/>
              </a:pPr>
              <a:t>‹nº›</a:t>
            </a:fld>
            <a:endParaRPr lang="pt-PT" altLang="pt-PT"/>
          </a:p>
        </p:txBody>
      </p:sp>
    </p:spTree>
    <p:extLst>
      <p:ext uri="{BB962C8B-B14F-4D97-AF65-F5344CB8AC3E}">
        <p14:creationId xmlns:p14="http://schemas.microsoft.com/office/powerpoint/2010/main" val="2243488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1" name="suction.wav"/>
          </p:stSnd>
        </p:sndAc>
      </p:transition>
    </mc:Choice>
    <mc:Fallback xmlns="">
      <p:transition spd="slow">
        <p:fade/>
        <p:sndAc>
          <p:stSnd>
            <p:snd r:embed="rId3" name="suction.wav"/>
          </p:stSnd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253F6622-03AD-4942-A0BD-E8EBC3324D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79233A-A5B9-478E-A688-742E5B1ED4DA}" type="datetimeFigureOut">
              <a:rPr lang="pt-PT"/>
              <a:pPr>
                <a:defRPr/>
              </a:pPr>
              <a:t>27/07/2021</a:t>
            </a:fld>
            <a:endParaRPr lang="pt-PT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55D6B0FF-6FA0-4040-8310-CBC9B63AEB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F7447A02-AAC9-4278-89F3-BF4045E386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F76814-842A-4802-876D-3FD817C9559C}" type="slidenum">
              <a:rPr lang="pt-PT" altLang="pt-PT"/>
              <a:pPr>
                <a:defRPr/>
              </a:pPr>
              <a:t>‹nº›</a:t>
            </a:fld>
            <a:endParaRPr lang="pt-PT" altLang="pt-PT"/>
          </a:p>
        </p:txBody>
      </p:sp>
    </p:spTree>
    <p:extLst>
      <p:ext uri="{BB962C8B-B14F-4D97-AF65-F5344CB8AC3E}">
        <p14:creationId xmlns:p14="http://schemas.microsoft.com/office/powerpoint/2010/main" val="3092419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1" name="suction.wav"/>
          </p:stSnd>
        </p:sndAc>
      </p:transition>
    </mc:Choice>
    <mc:Fallback xmlns="">
      <p:transition spd="slow">
        <p:fade/>
        <p:sndAc>
          <p:stSnd>
            <p:snd r:embed="rId3" name="suction.wav"/>
          </p:stSnd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60"/>
            <a:ext cx="6510618" cy="5471925"/>
          </a:xfrm>
        </p:spPr>
        <p:txBody>
          <a:bodyPr anchor="ctr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200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191" indent="0">
              <a:buNone/>
              <a:defRPr sz="1400"/>
            </a:lvl2pPr>
            <a:lvl3pPr marL="914382" indent="0">
              <a:buNone/>
              <a:defRPr sz="1200"/>
            </a:lvl3pPr>
            <a:lvl4pPr marL="1371572" indent="0">
              <a:buNone/>
              <a:defRPr sz="1000"/>
            </a:lvl4pPr>
            <a:lvl5pPr marL="1828763" indent="0">
              <a:buNone/>
              <a:defRPr sz="1000"/>
            </a:lvl5pPr>
            <a:lvl6pPr marL="2285954" indent="0">
              <a:buNone/>
              <a:defRPr sz="1000"/>
            </a:lvl6pPr>
            <a:lvl7pPr marL="2743145" indent="0">
              <a:buNone/>
              <a:defRPr sz="1000"/>
            </a:lvl7pPr>
            <a:lvl8pPr marL="3200334" indent="0">
              <a:buNone/>
              <a:defRPr sz="1000"/>
            </a:lvl8pPr>
            <a:lvl9pPr marL="3657525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AA21247-2968-4628-BAA4-EF8BB6F64E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318A1B-FA24-46FA-B053-28A250475F26}" type="datetimeFigureOut">
              <a:rPr lang="pt-PT"/>
              <a:pPr>
                <a:defRPr/>
              </a:pPr>
              <a:t>27/07/2021</a:t>
            </a:fld>
            <a:endParaRPr lang="pt-PT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BAD4071-CB0A-4311-85FC-A6077CFE66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31B3F66-F3C9-4CDB-8ED0-DA47B2F12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1F8857-3DA9-4CF9-B212-97E28DBE9987}" type="slidenum">
              <a:rPr lang="pt-PT" altLang="pt-PT"/>
              <a:pPr>
                <a:defRPr/>
              </a:pPr>
              <a:t>‹nº›</a:t>
            </a:fld>
            <a:endParaRPr lang="pt-PT" altLang="pt-PT"/>
          </a:p>
        </p:txBody>
      </p:sp>
    </p:spTree>
    <p:extLst>
      <p:ext uri="{BB962C8B-B14F-4D97-AF65-F5344CB8AC3E}">
        <p14:creationId xmlns:p14="http://schemas.microsoft.com/office/powerpoint/2010/main" val="3125633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1" name="suction.wav"/>
          </p:stSnd>
        </p:sndAc>
      </p:transition>
    </mc:Choice>
    <mc:Fallback xmlns="">
      <p:transition spd="slow">
        <p:fade/>
        <p:sndAc>
          <p:stSnd>
            <p:snd r:embed="rId3" name="suction.wav"/>
          </p:stSnd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2"/>
            <a:ext cx="3644962" cy="5467443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91" indent="0">
              <a:buNone/>
              <a:defRPr sz="2800"/>
            </a:lvl2pPr>
            <a:lvl3pPr marL="914382" indent="0">
              <a:buNone/>
              <a:defRPr sz="2400"/>
            </a:lvl3pPr>
            <a:lvl4pPr marL="1371572" indent="0">
              <a:buNone/>
              <a:defRPr sz="2000"/>
            </a:lvl4pPr>
            <a:lvl5pPr marL="1828763" indent="0">
              <a:buNone/>
              <a:defRPr sz="2000"/>
            </a:lvl5pPr>
            <a:lvl6pPr marL="2285954" indent="0">
              <a:buNone/>
              <a:defRPr sz="2000"/>
            </a:lvl6pPr>
            <a:lvl7pPr marL="2743145" indent="0">
              <a:buNone/>
              <a:defRPr sz="2000"/>
            </a:lvl7pPr>
            <a:lvl8pPr marL="3200334" indent="0">
              <a:buNone/>
              <a:defRPr sz="2000"/>
            </a:lvl8pPr>
            <a:lvl9pPr marL="3657525" indent="0">
              <a:buNone/>
              <a:defRPr sz="2000"/>
            </a:lvl9pPr>
          </a:lstStyle>
          <a:p>
            <a:pPr lvl="0"/>
            <a:r>
              <a:rPr lang="pt-PT" noProof="0"/>
              <a:t>Clique no ícone para adicionar uma imagem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200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191" indent="0">
              <a:buNone/>
              <a:defRPr sz="1400"/>
            </a:lvl2pPr>
            <a:lvl3pPr marL="914382" indent="0">
              <a:buNone/>
              <a:defRPr sz="1200"/>
            </a:lvl3pPr>
            <a:lvl4pPr marL="1371572" indent="0">
              <a:buNone/>
              <a:defRPr sz="1000"/>
            </a:lvl4pPr>
            <a:lvl5pPr marL="1828763" indent="0">
              <a:buNone/>
              <a:defRPr sz="1000"/>
            </a:lvl5pPr>
            <a:lvl6pPr marL="2285954" indent="0">
              <a:buNone/>
              <a:defRPr sz="1000"/>
            </a:lvl6pPr>
            <a:lvl7pPr marL="2743145" indent="0">
              <a:buNone/>
              <a:defRPr sz="1000"/>
            </a:lvl7pPr>
            <a:lvl8pPr marL="3200334" indent="0">
              <a:buNone/>
              <a:defRPr sz="1000"/>
            </a:lvl8pPr>
            <a:lvl9pPr marL="3657525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CEF3DFA-B709-468F-9714-9E3D3E0A4E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35C37F-5FAE-4982-8C6F-C9579F3C1E7A}" type="datetimeFigureOut">
              <a:rPr lang="pt-PT"/>
              <a:pPr>
                <a:defRPr/>
              </a:pPr>
              <a:t>27/07/2021</a:t>
            </a:fld>
            <a:endParaRPr lang="pt-PT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A3A7A5C-DDF3-44BE-AFD3-55BC8584D1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82A32C1-99F9-412E-A351-476C0ABC3A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DDBE98-678C-49B9-95FC-3F9BF5C46D31}" type="slidenum">
              <a:rPr lang="pt-PT" altLang="pt-PT"/>
              <a:pPr>
                <a:defRPr/>
              </a:pPr>
              <a:t>‹nº›</a:t>
            </a:fld>
            <a:endParaRPr lang="pt-PT" altLang="pt-PT"/>
          </a:p>
        </p:txBody>
      </p:sp>
    </p:spTree>
    <p:extLst>
      <p:ext uri="{BB962C8B-B14F-4D97-AF65-F5344CB8AC3E}">
        <p14:creationId xmlns:p14="http://schemas.microsoft.com/office/powerpoint/2010/main" val="3630988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1" name="suction.wav"/>
          </p:stSnd>
        </p:sndAc>
      </p:transition>
    </mc:Choice>
    <mc:Fallback xmlns="">
      <p:transition spd="slow">
        <p:fade/>
        <p:sndAc>
          <p:stSnd>
            <p:snd r:embed="rId3" name="suction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audio" Target="../media/audio1.wav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audio" Target="../media/audio1.wav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D847"/>
            </a:gs>
            <a:gs pos="50000">
              <a:srgbClr val="F2C93C"/>
            </a:gs>
            <a:gs pos="100000">
              <a:srgbClr val="C8A527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6" descr="C0-HD-TOP.png">
            <a:extLst>
              <a:ext uri="{FF2B5EF4-FFF2-40B4-BE49-F238E27FC236}">
                <a16:creationId xmlns:a16="http://schemas.microsoft.com/office/drawing/2014/main" id="{3CD946C8-0DE8-4CE9-ABBC-21E7482DDC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144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A90E430-6D35-45F6-A1E0-452400447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600" y="763588"/>
            <a:ext cx="8610600" cy="1293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1028" name="Text Placeholder 2">
            <a:extLst>
              <a:ext uri="{FF2B5EF4-FFF2-40B4-BE49-F238E27FC236}">
                <a16:creationId xmlns:a16="http://schemas.microsoft.com/office/drawing/2014/main" id="{985C07B6-87A3-4588-B409-8739B542B1A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2193925"/>
            <a:ext cx="10820400" cy="402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PT" altLang="pt-PT"/>
              <a:t>Clique para editar os estilos do texto de Modelo Global</a:t>
            </a:r>
          </a:p>
          <a:p>
            <a:pPr lvl="1"/>
            <a:r>
              <a:rPr lang="pt-PT" altLang="pt-PT"/>
              <a:t>Segundo nível</a:t>
            </a:r>
          </a:p>
          <a:p>
            <a:pPr lvl="2"/>
            <a:r>
              <a:rPr lang="pt-PT" altLang="pt-PT"/>
              <a:t>Terceiro nível</a:t>
            </a:r>
          </a:p>
          <a:p>
            <a:pPr lvl="3"/>
            <a:r>
              <a:rPr lang="pt-PT" altLang="pt-PT"/>
              <a:t>Quarto nível</a:t>
            </a:r>
          </a:p>
          <a:p>
            <a:pPr lvl="4"/>
            <a:r>
              <a:rPr lang="pt-PT" altLang="pt-PT"/>
              <a:t>Quinto nível</a:t>
            </a:r>
            <a:endParaRPr lang="en-US" altLang="pt-P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75C475-A028-4C1C-B890-E06864BC3C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594725" y="6356350"/>
            <a:ext cx="29114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05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C49200E-AFE9-4259-B533-8763B634894F}" type="datetimeFigureOut">
              <a:rPr lang="pt-PT"/>
              <a:pPr>
                <a:defRPr/>
              </a:pPr>
              <a:t>27/07/2021</a:t>
            </a:fld>
            <a:endParaRPr lang="pt-P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3EFE61-CF8E-4E44-B4E8-0474448EDF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5800" y="6356350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5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9EB1C5-EE77-42AF-A48E-3F00A64991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05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F2D268D-048D-4B46-AA2C-011BA33CB698}" type="slidenum">
              <a:rPr lang="pt-PT" altLang="pt-PT"/>
              <a:pPr>
                <a:defRPr/>
              </a:pPr>
              <a:t>‹nº›</a:t>
            </a:fld>
            <a:endParaRPr lang="pt-PT" altLang="pt-P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42" r:id="rId1"/>
    <p:sldLayoutId id="2147484531" r:id="rId2"/>
    <p:sldLayoutId id="2147484543" r:id="rId3"/>
    <p:sldLayoutId id="2147484532" r:id="rId4"/>
    <p:sldLayoutId id="2147484533" r:id="rId5"/>
    <p:sldLayoutId id="2147484534" r:id="rId6"/>
    <p:sldLayoutId id="2147484535" r:id="rId7"/>
    <p:sldLayoutId id="2147484536" r:id="rId8"/>
    <p:sldLayoutId id="2147484537" r:id="rId9"/>
    <p:sldLayoutId id="2147484538" r:id="rId10"/>
    <p:sldLayoutId id="2147484544" r:id="rId11"/>
    <p:sldLayoutId id="2147484545" r:id="rId12"/>
    <p:sldLayoutId id="2147484546" r:id="rId13"/>
    <p:sldLayoutId id="2147484539" r:id="rId14"/>
    <p:sldLayoutId id="2147484540" r:id="rId15"/>
    <p:sldLayoutId id="2147484541" r:id="rId16"/>
    <p:sldLayoutId id="2147484547" r:id="rId17"/>
  </p:sldLayoutIdLst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19" name="suction.wav"/>
          </p:stSnd>
        </p:sndAc>
      </p:transition>
    </mc:Choice>
    <mc:Fallback xmlns="">
      <p:transition spd="slow">
        <p:fade/>
        <p:sndAc>
          <p:stSnd>
            <p:snd r:embed="rId21" name="suction.wav"/>
          </p:stSnd>
        </p:sndAc>
      </p:transition>
    </mc:Fallback>
  </mc:AlternateContent>
  <p:txStyles>
    <p:titleStyle>
      <a:lvl1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kern="1200" cap="all">
          <a:solidFill>
            <a:schemeClr val="tx1"/>
          </a:solidFill>
          <a:latin typeface="+mj-lt"/>
          <a:ea typeface="+mj-ea"/>
          <a:cs typeface="+mj-cs"/>
        </a:defRPr>
      </a:lvl1pPr>
      <a:lvl2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entury Gothic" panose="020B0502020202020204" pitchFamily="34" charset="0"/>
        </a:defRPr>
      </a:lvl2pPr>
      <a:lvl3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entury Gothic" panose="020B0502020202020204" pitchFamily="34" charset="0"/>
        </a:defRPr>
      </a:lvl3pPr>
      <a:lvl4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entury Gothic" panose="020B0502020202020204" pitchFamily="34" charset="0"/>
        </a:defRPr>
      </a:lvl4pPr>
      <a:lvl5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entury Gothic" panose="020B0502020202020204" pitchFamily="34" charset="0"/>
        </a:defRPr>
      </a:lvl5pPr>
      <a:lvl6pPr marL="457191" algn="r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entury Gothic" panose="020B0502020202020204" pitchFamily="34" charset="0"/>
        </a:defRPr>
      </a:lvl6pPr>
      <a:lvl7pPr marL="914382" algn="r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entury Gothic" panose="020B0502020202020204" pitchFamily="34" charset="0"/>
        </a:defRPr>
      </a:lvl7pPr>
      <a:lvl8pPr marL="1371572" algn="r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entury Gothic" panose="020B0502020202020204" pitchFamily="34" charset="0"/>
        </a:defRPr>
      </a:lvl8pPr>
      <a:lvl9pPr marL="1828763" algn="r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entury Gothic" panose="020B0502020202020204" pitchFamily="34" charset="0"/>
        </a:defRPr>
      </a:lvl9pPr>
    </p:titleStyle>
    <p:bodyStyle>
      <a:lvl1pPr marL="227013" indent="-227013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4213" indent="-227013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413" indent="-227013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598613" indent="-227013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813" indent="-227013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49" indent="-228595" algn="l" defTabSz="91438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39" indent="-228595" algn="l" defTabSz="91438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30" indent="-228595" algn="l" defTabSz="91438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21" indent="-228595" algn="l" defTabSz="91438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82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191" algn="l" defTabSz="914382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382" algn="l" defTabSz="914382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572" algn="l" defTabSz="914382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763" algn="l" defTabSz="914382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954" algn="l" defTabSz="914382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3145" algn="l" defTabSz="914382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200334" algn="l" defTabSz="914382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7525" algn="l" defTabSz="914382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5" Type="http://schemas.openxmlformats.org/officeDocument/2006/relationships/audio" Target="../media/audio1.wav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1.wav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4" Type="http://schemas.openxmlformats.org/officeDocument/2006/relationships/audio" Target="../media/audio1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4" Type="http://schemas.openxmlformats.org/officeDocument/2006/relationships/audio" Target="../media/audio1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1.wav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1.wav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34.jpeg"/><Relationship Id="rId7" Type="http://schemas.openxmlformats.org/officeDocument/2006/relationships/image" Target="../media/image38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jpg"/><Relationship Id="rId5" Type="http://schemas.openxmlformats.org/officeDocument/2006/relationships/image" Target="../media/image36.jpg"/><Relationship Id="rId4" Type="http://schemas.openxmlformats.org/officeDocument/2006/relationships/image" Target="../media/image3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.xml"/><Relationship Id="rId6" Type="http://schemas.openxmlformats.org/officeDocument/2006/relationships/audio" Target="../media/audio1.wav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4" Type="http://schemas.openxmlformats.org/officeDocument/2006/relationships/audio" Target="../media/audio1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4" Type="http://schemas.openxmlformats.org/officeDocument/2006/relationships/audio" Target="../media/audio1.wav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4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BEB1081-2C4D-4176-8676-2013A156C8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8326" y="1330790"/>
            <a:ext cx="11718524" cy="5527210"/>
          </a:xfrm>
          <a:ln w="38100"/>
        </p:spPr>
        <p:txBody>
          <a:bodyPr>
            <a:normAutofit fontScale="90000"/>
          </a:bodyPr>
          <a:lstStyle/>
          <a:p>
            <a:pPr algn="r" defTabSz="457191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t-PT" b="1" cap="none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rint MT Shadow" panose="04020605060303030202" pitchFamily="82" charset="0"/>
                <a:ea typeface="STXingkai" panose="020B0503020204020204" pitchFamily="2" charset="-122"/>
                <a:cs typeface="+mn-cs"/>
              </a:rPr>
              <a:t/>
            </a:r>
            <a:br>
              <a:rPr lang="pt-PT" b="1" cap="none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rint MT Shadow" panose="04020605060303030202" pitchFamily="82" charset="0"/>
                <a:ea typeface="STXingkai" panose="020B0503020204020204" pitchFamily="2" charset="-122"/>
                <a:cs typeface="+mn-cs"/>
              </a:rPr>
            </a:br>
            <a:r>
              <a:rPr lang="pt-PT" b="1" cap="none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rint MT Shadow" panose="04020605060303030202" pitchFamily="82" charset="0"/>
                <a:ea typeface="STXingkai" panose="020B0503020204020204" pitchFamily="2" charset="-122"/>
                <a:cs typeface="+mn-cs"/>
              </a:rPr>
              <a:t/>
            </a:r>
            <a:br>
              <a:rPr lang="pt-PT" b="1" cap="none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rint MT Shadow" panose="04020605060303030202" pitchFamily="82" charset="0"/>
                <a:ea typeface="STXingkai" panose="020B0503020204020204" pitchFamily="2" charset="-122"/>
                <a:cs typeface="+mn-cs"/>
              </a:rPr>
            </a:br>
            <a:r>
              <a:rPr lang="pt-PT" b="1" cap="none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rint MT Shadow" panose="04020605060303030202" pitchFamily="82" charset="0"/>
                <a:ea typeface="STXingkai" panose="020B0503020204020204" pitchFamily="2" charset="-122"/>
                <a:cs typeface="+mn-cs"/>
              </a:rPr>
              <a:t/>
            </a:r>
            <a:br>
              <a:rPr lang="pt-PT" b="1" cap="none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rint MT Shadow" panose="04020605060303030202" pitchFamily="82" charset="0"/>
                <a:ea typeface="STXingkai" panose="020B0503020204020204" pitchFamily="2" charset="-122"/>
                <a:cs typeface="+mn-cs"/>
              </a:rPr>
            </a:br>
            <a:r>
              <a:rPr lang="pt-PT" b="1" cap="none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rint MT Shadow" panose="04020605060303030202" pitchFamily="82" charset="0"/>
                <a:ea typeface="STXingkai" panose="020B0503020204020204" pitchFamily="2" charset="-122"/>
                <a:cs typeface="+mn-cs"/>
              </a:rPr>
              <a:t/>
            </a:r>
            <a:br>
              <a:rPr lang="pt-PT" b="1" cap="none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rint MT Shadow" panose="04020605060303030202" pitchFamily="82" charset="0"/>
                <a:ea typeface="STXingkai" panose="020B0503020204020204" pitchFamily="2" charset="-122"/>
                <a:cs typeface="+mn-cs"/>
              </a:rPr>
            </a:br>
            <a:r>
              <a:rPr lang="pt-PT" b="1" cap="none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rint MT Shadow" panose="04020605060303030202" pitchFamily="82" charset="0"/>
                <a:ea typeface="STXingkai" panose="020B0503020204020204" pitchFamily="2" charset="-122"/>
                <a:cs typeface="+mn-cs"/>
              </a:rPr>
              <a:t>              </a:t>
            </a:r>
            <a:r>
              <a:rPr lang="pt-PT" cap="none" dirty="0">
                <a:solidFill>
                  <a:srgbClr val="005426"/>
                </a:solidFill>
                <a:latin typeface="Imprint MT Shadow" panose="04020605060303030202" pitchFamily="82" charset="0"/>
                <a:ea typeface="STXingkai" panose="020B0503020204020204" pitchFamily="2" charset="-122"/>
                <a:cs typeface="+mn-cs"/>
              </a:rPr>
              <a:t/>
            </a:r>
            <a:br>
              <a:rPr lang="pt-PT" cap="none" dirty="0">
                <a:solidFill>
                  <a:srgbClr val="005426"/>
                </a:solidFill>
                <a:latin typeface="Imprint MT Shadow" panose="04020605060303030202" pitchFamily="82" charset="0"/>
                <a:ea typeface="STXingkai" panose="020B0503020204020204" pitchFamily="2" charset="-122"/>
                <a:cs typeface="+mn-cs"/>
              </a:rPr>
            </a:br>
            <a:r>
              <a:rPr lang="pt-PT" cap="none" dirty="0" smtClean="0">
                <a:solidFill>
                  <a:srgbClr val="005426"/>
                </a:solidFill>
                <a:latin typeface="Imprint MT Shadow" panose="04020605060303030202" pitchFamily="82" charset="0"/>
                <a:ea typeface="STXingkai" panose="020B0503020204020204" pitchFamily="2" charset="-122"/>
                <a:cs typeface="+mn-cs"/>
              </a:rPr>
              <a:t/>
            </a:r>
            <a:br>
              <a:rPr lang="pt-PT" cap="none" dirty="0" smtClean="0">
                <a:solidFill>
                  <a:srgbClr val="005426"/>
                </a:solidFill>
                <a:latin typeface="Imprint MT Shadow" panose="04020605060303030202" pitchFamily="82" charset="0"/>
                <a:ea typeface="STXingkai" panose="020B0503020204020204" pitchFamily="2" charset="-122"/>
                <a:cs typeface="+mn-cs"/>
              </a:rPr>
            </a:br>
            <a:r>
              <a:rPr lang="pt-PT" cap="none" dirty="0">
                <a:solidFill>
                  <a:srgbClr val="005426"/>
                </a:solidFill>
                <a:latin typeface="Imprint MT Shadow" panose="04020605060303030202" pitchFamily="82" charset="0"/>
                <a:ea typeface="STXingkai" panose="020B0503020204020204" pitchFamily="2" charset="-122"/>
                <a:cs typeface="+mn-cs"/>
              </a:rPr>
              <a:t/>
            </a:r>
            <a:br>
              <a:rPr lang="pt-PT" cap="none" dirty="0">
                <a:solidFill>
                  <a:srgbClr val="005426"/>
                </a:solidFill>
                <a:latin typeface="Imprint MT Shadow" panose="04020605060303030202" pitchFamily="82" charset="0"/>
                <a:ea typeface="STXingkai" panose="020B0503020204020204" pitchFamily="2" charset="-122"/>
                <a:cs typeface="+mn-cs"/>
              </a:rPr>
            </a:br>
            <a:r>
              <a:rPr lang="pt-PT" cap="none" dirty="0" smtClean="0">
                <a:solidFill>
                  <a:srgbClr val="005426"/>
                </a:solidFill>
                <a:latin typeface="Imprint MT Shadow" panose="04020605060303030202" pitchFamily="82" charset="0"/>
                <a:ea typeface="STXingkai" panose="020B0503020204020204" pitchFamily="2" charset="-122"/>
                <a:cs typeface="+mn-cs"/>
              </a:rPr>
              <a:t/>
            </a:r>
            <a:br>
              <a:rPr lang="pt-PT" cap="none" dirty="0" smtClean="0">
                <a:solidFill>
                  <a:srgbClr val="005426"/>
                </a:solidFill>
                <a:latin typeface="Imprint MT Shadow" panose="04020605060303030202" pitchFamily="82" charset="0"/>
                <a:ea typeface="STXingkai" panose="020B0503020204020204" pitchFamily="2" charset="-122"/>
                <a:cs typeface="+mn-cs"/>
              </a:rPr>
            </a:br>
            <a:r>
              <a:rPr lang="pt-PT" sz="4900" i="1" cap="none" dirty="0" smtClean="0">
                <a:solidFill>
                  <a:srgbClr val="0C25E2"/>
                </a:solidFill>
                <a:latin typeface="Imprint MT Shadow" panose="04020605060303030202" pitchFamily="82" charset="0"/>
                <a:ea typeface="STXingkai" panose="020B0503020204020204" pitchFamily="2" charset="-122"/>
                <a:cs typeface="+mn-cs"/>
              </a:rPr>
              <a:t>“</a:t>
            </a:r>
            <a:r>
              <a:rPr lang="pt-PT" sz="4900" i="1" cap="none" dirty="0">
                <a:solidFill>
                  <a:srgbClr val="0C25E2"/>
                </a:solidFill>
                <a:latin typeface="Imprint MT Shadow" panose="04020605060303030202" pitchFamily="82" charset="0"/>
                <a:ea typeface="STXingkai" panose="020B0503020204020204" pitchFamily="2" charset="-122"/>
                <a:cs typeface="+mn-cs"/>
              </a:rPr>
              <a:t>Reviver a Tradição do </a:t>
            </a:r>
            <a:r>
              <a:rPr lang="pt-PT" sz="4900" i="1" cap="none" dirty="0" smtClean="0">
                <a:solidFill>
                  <a:srgbClr val="0C25E2"/>
                </a:solidFill>
                <a:latin typeface="Imprint MT Shadow" panose="04020605060303030202" pitchFamily="82" charset="0"/>
                <a:ea typeface="STXingkai" panose="020B0503020204020204" pitchFamily="2" charset="-122"/>
                <a:cs typeface="+mn-cs"/>
              </a:rPr>
              <a:t>Azulejo</a:t>
            </a:r>
            <a:br>
              <a:rPr lang="pt-PT" sz="4900" i="1" cap="none" dirty="0" smtClean="0">
                <a:solidFill>
                  <a:srgbClr val="0C25E2"/>
                </a:solidFill>
                <a:latin typeface="Imprint MT Shadow" panose="04020605060303030202" pitchFamily="82" charset="0"/>
                <a:ea typeface="STXingkai" panose="020B0503020204020204" pitchFamily="2" charset="-122"/>
                <a:cs typeface="+mn-cs"/>
              </a:rPr>
            </a:br>
            <a:r>
              <a:rPr lang="pt-PT" sz="4000" i="1" cap="none" dirty="0" smtClean="0">
                <a:solidFill>
                  <a:srgbClr val="0C25E2"/>
                </a:solidFill>
                <a:latin typeface="Imprint MT Shadow" panose="04020605060303030202" pitchFamily="82" charset="0"/>
                <a:ea typeface="STXingkai" panose="020B0503020204020204" pitchFamily="2" charset="-122"/>
                <a:cs typeface="+mn-cs"/>
              </a:rPr>
              <a:t>Capela </a:t>
            </a:r>
            <a:r>
              <a:rPr lang="pt-PT" sz="4000" i="1" cap="none" dirty="0">
                <a:solidFill>
                  <a:srgbClr val="0C25E2"/>
                </a:solidFill>
                <a:latin typeface="Imprint MT Shadow" panose="04020605060303030202" pitchFamily="82" charset="0"/>
                <a:ea typeface="STXingkai" panose="020B0503020204020204" pitchFamily="2" charset="-122"/>
                <a:cs typeface="+mn-cs"/>
              </a:rPr>
              <a:t>de Santa </a:t>
            </a:r>
            <a:r>
              <a:rPr lang="pt-PT" sz="4000" i="1" cap="none" dirty="0" err="1">
                <a:solidFill>
                  <a:srgbClr val="0C25E2"/>
                </a:solidFill>
                <a:latin typeface="Imprint MT Shadow" panose="04020605060303030202" pitchFamily="82" charset="0"/>
                <a:ea typeface="STXingkai" panose="020B0503020204020204" pitchFamily="2" charset="-122"/>
                <a:cs typeface="+mn-cs"/>
              </a:rPr>
              <a:t>Anna</a:t>
            </a:r>
            <a:r>
              <a:rPr lang="pt-PT" sz="4000" i="1" cap="none" dirty="0" smtClean="0">
                <a:solidFill>
                  <a:srgbClr val="0C25E2"/>
                </a:solidFill>
                <a:latin typeface="Imprint MT Shadow" panose="04020605060303030202" pitchFamily="82" charset="0"/>
                <a:ea typeface="STXingkai" panose="020B0503020204020204" pitchFamily="2" charset="-122"/>
                <a:cs typeface="+mn-cs"/>
              </a:rPr>
              <a:t>”</a:t>
            </a:r>
            <a:br>
              <a:rPr lang="pt-PT" sz="4000" i="1" cap="none" dirty="0" smtClean="0">
                <a:solidFill>
                  <a:srgbClr val="0C25E2"/>
                </a:solidFill>
                <a:latin typeface="Imprint MT Shadow" panose="04020605060303030202" pitchFamily="82" charset="0"/>
                <a:ea typeface="STXingkai" panose="020B0503020204020204" pitchFamily="2" charset="-122"/>
                <a:cs typeface="+mn-cs"/>
              </a:rPr>
            </a:br>
            <a:r>
              <a:rPr lang="pt-PT" sz="4000" i="1" cap="none" dirty="0">
                <a:solidFill>
                  <a:srgbClr val="0C25E2"/>
                </a:solidFill>
                <a:latin typeface="Imprint MT Shadow" panose="04020605060303030202" pitchFamily="82" charset="0"/>
                <a:ea typeface="STXingkai" panose="020B0503020204020204" pitchFamily="2" charset="-122"/>
                <a:cs typeface="+mn-cs"/>
              </a:rPr>
              <a:t/>
            </a:r>
            <a:br>
              <a:rPr lang="pt-PT" sz="4000" i="1" cap="none" dirty="0">
                <a:solidFill>
                  <a:srgbClr val="0C25E2"/>
                </a:solidFill>
                <a:latin typeface="Imprint MT Shadow" panose="04020605060303030202" pitchFamily="82" charset="0"/>
                <a:ea typeface="STXingkai" panose="020B0503020204020204" pitchFamily="2" charset="-122"/>
                <a:cs typeface="+mn-cs"/>
              </a:rPr>
            </a:br>
            <a:r>
              <a:rPr lang="pt-PT" sz="3100" i="1" cap="none" dirty="0" smtClean="0">
                <a:solidFill>
                  <a:srgbClr val="0C25E2"/>
                </a:solidFill>
                <a:latin typeface="Imprint MT Shadow" panose="04020605060303030202" pitchFamily="82" charset="0"/>
                <a:ea typeface="STXingkai" panose="020B0503020204020204" pitchFamily="2" charset="-122"/>
                <a:cs typeface="+mn-cs"/>
              </a:rPr>
              <a:t/>
            </a:r>
            <a:br>
              <a:rPr lang="pt-PT" sz="3100" i="1" cap="none" dirty="0" smtClean="0">
                <a:solidFill>
                  <a:srgbClr val="0C25E2"/>
                </a:solidFill>
                <a:latin typeface="Imprint MT Shadow" panose="04020605060303030202" pitchFamily="82" charset="0"/>
                <a:ea typeface="STXingkai" panose="020B0503020204020204" pitchFamily="2" charset="-122"/>
                <a:cs typeface="+mn-cs"/>
              </a:rPr>
            </a:br>
            <a:r>
              <a:rPr lang="pt-PT" sz="3100" i="1" cap="none" dirty="0" smtClean="0">
                <a:solidFill>
                  <a:srgbClr val="0C25E2"/>
                </a:solidFill>
                <a:latin typeface="Imprint MT Shadow" panose="04020605060303030202" pitchFamily="82" charset="0"/>
                <a:ea typeface="STXingkai" panose="020B0503020204020204" pitchFamily="2" charset="-122"/>
                <a:cs typeface="+mn-cs"/>
              </a:rPr>
              <a:t/>
            </a:r>
            <a:br>
              <a:rPr lang="pt-PT" sz="3100" i="1" cap="none" dirty="0" smtClean="0">
                <a:solidFill>
                  <a:srgbClr val="0C25E2"/>
                </a:solidFill>
                <a:latin typeface="Imprint MT Shadow" panose="04020605060303030202" pitchFamily="82" charset="0"/>
                <a:ea typeface="STXingkai" panose="020B0503020204020204" pitchFamily="2" charset="-122"/>
                <a:cs typeface="+mn-cs"/>
              </a:rPr>
            </a:br>
            <a:r>
              <a:rPr lang="pt-PT" sz="3100" i="1" cap="none" dirty="0">
                <a:solidFill>
                  <a:srgbClr val="0C25E2"/>
                </a:solidFill>
                <a:latin typeface="Imprint MT Shadow" panose="04020605060303030202" pitchFamily="82" charset="0"/>
                <a:ea typeface="STXingkai" panose="020B0503020204020204" pitchFamily="2" charset="-122"/>
                <a:cs typeface="+mn-cs"/>
              </a:rPr>
              <a:t/>
            </a:r>
            <a:br>
              <a:rPr lang="pt-PT" sz="3100" i="1" cap="none" dirty="0">
                <a:solidFill>
                  <a:srgbClr val="0C25E2"/>
                </a:solidFill>
                <a:latin typeface="Imprint MT Shadow" panose="04020605060303030202" pitchFamily="82" charset="0"/>
                <a:ea typeface="STXingkai" panose="020B0503020204020204" pitchFamily="2" charset="-122"/>
                <a:cs typeface="+mn-cs"/>
              </a:rPr>
            </a:br>
            <a:r>
              <a:rPr lang="pt-PT" sz="2000" b="1" cap="none" dirty="0" smtClean="0">
                <a:solidFill>
                  <a:srgbClr val="007A37"/>
                </a:solidFill>
                <a:latin typeface="Imprint MT Shadow" panose="04020605060303030202" pitchFamily="82" charset="0"/>
                <a:ea typeface="STXingkai" panose="020B0503020204020204" pitchFamily="2" charset="-122"/>
                <a:cs typeface="+mn-cs"/>
              </a:rPr>
              <a:t> </a:t>
            </a:r>
            <a:r>
              <a:rPr lang="pt-PT" sz="2000" b="1" cap="none" dirty="0">
                <a:solidFill>
                  <a:srgbClr val="007A37"/>
                </a:solidFill>
                <a:latin typeface="Imprint MT Shadow" panose="04020605060303030202" pitchFamily="82" charset="0"/>
                <a:ea typeface="STXingkai" panose="020B0503020204020204" pitchFamily="2" charset="-122"/>
                <a:cs typeface="+mn-cs"/>
              </a:rPr>
              <a:t>“</a:t>
            </a:r>
            <a:r>
              <a:rPr lang="pt-PT" sz="2000" cap="none" dirty="0">
                <a:solidFill>
                  <a:srgbClr val="007A37"/>
                </a:solidFill>
                <a:latin typeface="Imprint MT Shadow" panose="04020605060303030202" pitchFamily="82" charset="0"/>
                <a:ea typeface="STXingkai" panose="020B0503020204020204" pitchFamily="2" charset="-122"/>
                <a:cs typeface="+mn-cs"/>
              </a:rPr>
              <a:t>De</a:t>
            </a:r>
            <a:r>
              <a:rPr lang="pt-PT" sz="2000" cap="none" dirty="0">
                <a:solidFill>
                  <a:srgbClr val="007A37"/>
                </a:solidFill>
                <a:latin typeface="Palace Script MT" panose="030303020206070C0B05" pitchFamily="66" charset="0"/>
                <a:ea typeface="STXingkai" panose="020B0503020204020204" pitchFamily="2" charset="-122"/>
                <a:cs typeface="+mn-cs"/>
              </a:rPr>
              <a:t> </a:t>
            </a:r>
            <a:r>
              <a:rPr lang="pt-PT" sz="3200" b="1" cap="none" dirty="0">
                <a:solidFill>
                  <a:srgbClr val="0D0DE1"/>
                </a:solidFill>
                <a:latin typeface="Imprint MT Shadow" panose="04020605060303030202" pitchFamily="82" charset="0"/>
                <a:ea typeface="STXingkai" panose="020B0503020204020204" pitchFamily="2" charset="-122"/>
                <a:cs typeface="+mn-cs"/>
              </a:rPr>
              <a:t>Famalicão</a:t>
            </a:r>
            <a:r>
              <a:rPr lang="pt-PT" sz="2000" b="1" cap="none" dirty="0">
                <a:solidFill>
                  <a:srgbClr val="007A3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TXingkai" panose="020B0503020204020204" pitchFamily="2" charset="-122"/>
                <a:cs typeface="+mn-cs"/>
              </a:rPr>
              <a:t> </a:t>
            </a:r>
            <a:r>
              <a:rPr lang="pt-PT" sz="1600" cap="none" dirty="0">
                <a:solidFill>
                  <a:srgbClr val="007A37"/>
                </a:solidFill>
                <a:latin typeface="Imprint MT Shadow" panose="04020605060303030202" pitchFamily="82" charset="0"/>
                <a:ea typeface="STXingkai" panose="020B0503020204020204" pitchFamily="2" charset="-122"/>
                <a:cs typeface="+mn-cs"/>
              </a:rPr>
              <a:t>para o Mundo</a:t>
            </a:r>
            <a:r>
              <a:rPr lang="pt-PT" sz="2000" cap="none" dirty="0">
                <a:solidFill>
                  <a:srgbClr val="007A37"/>
                </a:solidFill>
                <a:latin typeface="Imprint MT Shadow" panose="04020605060303030202" pitchFamily="82" charset="0"/>
                <a:ea typeface="STXingkai" panose="020B0503020204020204" pitchFamily="2" charset="-122"/>
                <a:cs typeface="+mn-cs"/>
              </a:rPr>
              <a:t>:</a:t>
            </a:r>
            <a:r>
              <a:rPr lang="pt-PT" sz="2000" cap="none" dirty="0">
                <a:solidFill>
                  <a:srgbClr val="007A37"/>
                </a:solidFill>
                <a:latin typeface="Palace Script MT" panose="030303020206070C0B05" pitchFamily="66" charset="0"/>
                <a:ea typeface="STXingkai" panose="020B0503020204020204" pitchFamily="2" charset="-122"/>
                <a:cs typeface="+mn-cs"/>
              </a:rPr>
              <a:t> </a:t>
            </a:r>
            <a:r>
              <a:rPr lang="pt-PT" sz="2000" b="1" cap="none" dirty="0">
                <a:solidFill>
                  <a:srgbClr val="005426"/>
                </a:solidFill>
                <a:latin typeface="Palace Script MT" panose="030303020206070C0B05" pitchFamily="66" charset="0"/>
                <a:ea typeface="STXingkai" panose="020B0503020204020204" pitchFamily="2" charset="-122"/>
                <a:cs typeface="+mn-cs"/>
              </a:rPr>
              <a:t/>
            </a:r>
            <a:br>
              <a:rPr lang="pt-PT" sz="2000" b="1" cap="none" dirty="0">
                <a:solidFill>
                  <a:srgbClr val="005426"/>
                </a:solidFill>
                <a:latin typeface="Palace Script MT" panose="030303020206070C0B05" pitchFamily="66" charset="0"/>
                <a:ea typeface="STXingkai" panose="020B0503020204020204" pitchFamily="2" charset="-122"/>
                <a:cs typeface="+mn-cs"/>
              </a:rPr>
            </a:br>
            <a:r>
              <a:rPr lang="pt-PT" sz="3200" b="1" cap="none" dirty="0">
                <a:solidFill>
                  <a:srgbClr val="0D0D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rint MT Shadow" panose="04020605060303030202" pitchFamily="82" charset="0"/>
                <a:ea typeface="STXingkai" panose="020B0503020204020204" pitchFamily="2" charset="-122"/>
                <a:cs typeface="+mn-cs"/>
              </a:rPr>
              <a:t>                             </a:t>
            </a:r>
            <a:r>
              <a:rPr lang="pt-PT" sz="3200" b="1" cap="none" dirty="0">
                <a:solidFill>
                  <a:srgbClr val="1A39D4"/>
                </a:solidFill>
                <a:latin typeface="Imprint MT Shadow" panose="04020605060303030202" pitchFamily="82" charset="0"/>
                <a:ea typeface="STXingkai" panose="020B0503020204020204" pitchFamily="2" charset="-122"/>
                <a:cs typeface="+mn-cs"/>
              </a:rPr>
              <a:t>Arte</a:t>
            </a:r>
            <a:r>
              <a:rPr lang="pt-PT" sz="3200" b="1" cap="none" dirty="0">
                <a:solidFill>
                  <a:srgbClr val="0D0D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TXingkai" panose="020B0503020204020204" pitchFamily="2" charset="-122"/>
                <a:cs typeface="+mn-cs"/>
              </a:rPr>
              <a:t> </a:t>
            </a:r>
            <a:r>
              <a:rPr lang="pt-PT" sz="2000" cap="none" dirty="0">
                <a:solidFill>
                  <a:srgbClr val="007A37"/>
                </a:solidFill>
                <a:latin typeface="Imprint MT Shadow" panose="04020605060303030202" pitchFamily="82" charset="0"/>
                <a:ea typeface="STXingkai" panose="020B0503020204020204" pitchFamily="2" charset="-122"/>
                <a:cs typeface="+mn-cs"/>
              </a:rPr>
              <a:t>e</a:t>
            </a:r>
            <a:r>
              <a:rPr lang="pt-PT" sz="2000" cap="none" dirty="0">
                <a:solidFill>
                  <a:srgbClr val="007A37"/>
                </a:solidFill>
                <a:latin typeface="Palace Script MT" panose="030303020206070C0B05" pitchFamily="66" charset="0"/>
                <a:ea typeface="STXingkai" panose="020B0503020204020204" pitchFamily="2" charset="-122"/>
                <a:cs typeface="+mn-cs"/>
              </a:rPr>
              <a:t> </a:t>
            </a:r>
            <a:r>
              <a:rPr lang="pt-PT" sz="2000" cap="none" dirty="0">
                <a:solidFill>
                  <a:srgbClr val="007A37"/>
                </a:solidFill>
                <a:latin typeface="Imprint MT Shadow" panose="04020605060303030202" pitchFamily="82" charset="0"/>
                <a:ea typeface="STXingkai" panose="020B0503020204020204" pitchFamily="2" charset="-122"/>
                <a:cs typeface="+mn-cs"/>
              </a:rPr>
              <a:t>História Local”</a:t>
            </a:r>
            <a:br>
              <a:rPr lang="pt-PT" sz="2000" cap="none" dirty="0">
                <a:solidFill>
                  <a:srgbClr val="007A37"/>
                </a:solidFill>
                <a:latin typeface="Imprint MT Shadow" panose="04020605060303030202" pitchFamily="82" charset="0"/>
                <a:ea typeface="STXingkai" panose="020B0503020204020204" pitchFamily="2" charset="-122"/>
                <a:cs typeface="+mn-cs"/>
              </a:rPr>
            </a:br>
            <a:r>
              <a:rPr lang="pt-PT" sz="3100" i="1" cap="none" dirty="0">
                <a:solidFill>
                  <a:srgbClr val="00B050"/>
                </a:solidFill>
                <a:latin typeface="Imprint MT Shadow" panose="04020605060303030202" pitchFamily="82" charset="0"/>
                <a:ea typeface="STXingkai" panose="020B0503020204020204" pitchFamily="2" charset="-122"/>
                <a:cs typeface="+mn-cs"/>
              </a:rPr>
              <a:t/>
            </a:r>
            <a:br>
              <a:rPr lang="pt-PT" sz="3100" i="1" cap="none" dirty="0">
                <a:solidFill>
                  <a:srgbClr val="00B050"/>
                </a:solidFill>
                <a:latin typeface="Imprint MT Shadow" panose="04020605060303030202" pitchFamily="82" charset="0"/>
                <a:ea typeface="STXingkai" panose="020B0503020204020204" pitchFamily="2" charset="-122"/>
                <a:cs typeface="+mn-cs"/>
              </a:rPr>
            </a:br>
            <a:r>
              <a:rPr lang="pt-PT" sz="3100" i="1" cap="none" dirty="0">
                <a:solidFill>
                  <a:srgbClr val="00B050"/>
                </a:solidFill>
                <a:latin typeface="Imprint MT Shadow" panose="04020605060303030202" pitchFamily="82" charset="0"/>
                <a:ea typeface="STXingkai" panose="020B0503020204020204" pitchFamily="2" charset="-122"/>
                <a:cs typeface="+mn-cs"/>
              </a:rPr>
              <a:t/>
            </a:r>
            <a:br>
              <a:rPr lang="pt-PT" sz="3100" i="1" cap="none" dirty="0">
                <a:solidFill>
                  <a:srgbClr val="00B050"/>
                </a:solidFill>
                <a:latin typeface="Imprint MT Shadow" panose="04020605060303030202" pitchFamily="82" charset="0"/>
                <a:ea typeface="STXingkai" panose="020B0503020204020204" pitchFamily="2" charset="-122"/>
                <a:cs typeface="+mn-cs"/>
              </a:rPr>
            </a:br>
            <a:r>
              <a:rPr lang="pt-PT" sz="3100" i="1" cap="none" dirty="0">
                <a:solidFill>
                  <a:srgbClr val="00B050"/>
                </a:solidFill>
                <a:latin typeface="Imprint MT Shadow" panose="04020605060303030202" pitchFamily="82" charset="0"/>
                <a:ea typeface="STXingkai" panose="020B0503020204020204" pitchFamily="2" charset="-122"/>
                <a:cs typeface="+mn-cs"/>
              </a:rPr>
              <a:t/>
            </a:r>
            <a:br>
              <a:rPr lang="pt-PT" sz="3100" i="1" cap="none" dirty="0">
                <a:solidFill>
                  <a:srgbClr val="00B050"/>
                </a:solidFill>
                <a:latin typeface="Imprint MT Shadow" panose="04020605060303030202" pitchFamily="82" charset="0"/>
                <a:ea typeface="STXingkai" panose="020B0503020204020204" pitchFamily="2" charset="-122"/>
                <a:cs typeface="+mn-cs"/>
              </a:rPr>
            </a:br>
            <a:endParaRPr lang="pt-PT" u="sng" cap="none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ladimir Script" panose="03050402040407070305" pitchFamily="66" charset="0"/>
              <a:ea typeface="STXingkai" panose="020B0503020204020204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E36621A-0ADA-4194-A30F-9E34B6D066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064" y="763588"/>
            <a:ext cx="11647503" cy="445135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pt-PT" sz="6600" dirty="0">
                <a:solidFill>
                  <a:srgbClr val="7030A0"/>
                </a:solidFill>
                <a:latin typeface="Imprint MT Shadow" panose="04020605060303030202" pitchFamily="82" charset="0"/>
              </a:rPr>
              <a:t/>
            </a:r>
            <a:br>
              <a:rPr lang="pt-PT" sz="6600" dirty="0">
                <a:solidFill>
                  <a:srgbClr val="7030A0"/>
                </a:solidFill>
                <a:latin typeface="Imprint MT Shadow" panose="04020605060303030202" pitchFamily="82" charset="0"/>
              </a:rPr>
            </a:br>
            <a:r>
              <a:rPr lang="pt-PT" sz="4400" b="1" dirty="0">
                <a:solidFill>
                  <a:srgbClr val="007A37"/>
                </a:solidFill>
                <a:latin typeface="Imprint MT Shadow" panose="04020605060303030202" pitchFamily="82" charset="0"/>
              </a:rPr>
              <a:t>Concretização da ATIVIDADE</a:t>
            </a:r>
            <a:r>
              <a:rPr lang="pt-PT" sz="6600" dirty="0">
                <a:solidFill>
                  <a:srgbClr val="007A37"/>
                </a:solidFill>
                <a:latin typeface="Imprint MT Shadow" panose="04020605060303030202" pitchFamily="82" charset="0"/>
              </a:rPr>
              <a:t/>
            </a:r>
            <a:br>
              <a:rPr lang="pt-PT" sz="6600" dirty="0">
                <a:solidFill>
                  <a:srgbClr val="007A37"/>
                </a:solidFill>
                <a:latin typeface="Imprint MT Shadow" panose="04020605060303030202" pitchFamily="82" charset="0"/>
              </a:rPr>
            </a:br>
            <a:r>
              <a:rPr lang="pt-PT" sz="6600" dirty="0">
                <a:solidFill>
                  <a:srgbClr val="007A37"/>
                </a:solidFill>
                <a:latin typeface="Imprint MT Shadow" panose="04020605060303030202" pitchFamily="82" charset="0"/>
              </a:rPr>
              <a:t/>
            </a:r>
            <a:br>
              <a:rPr lang="pt-PT" sz="6600" dirty="0">
                <a:solidFill>
                  <a:srgbClr val="007A37"/>
                </a:solidFill>
                <a:latin typeface="Imprint MT Shadow" panose="04020605060303030202" pitchFamily="82" charset="0"/>
              </a:rPr>
            </a:br>
            <a:r>
              <a:rPr lang="pt-PT" sz="6600" dirty="0">
                <a:solidFill>
                  <a:srgbClr val="007A37"/>
                </a:solidFill>
                <a:latin typeface="Imprint MT Shadow" panose="04020605060303030202" pitchFamily="82" charset="0"/>
              </a:rPr>
              <a:t> </a:t>
            </a:r>
            <a:r>
              <a:rPr lang="pt-PT" dirty="0">
                <a:solidFill>
                  <a:srgbClr val="0C25E2"/>
                </a:solidFill>
                <a:latin typeface="Imprint MT Shadow" panose="04020605060303030202" pitchFamily="82" charset="0"/>
              </a:rPr>
              <a:t>Estudo DOS AZULEJOS DA CAPELA DE SANTA ANNA 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2" name="suction.wav"/>
          </p:stSnd>
        </p:sndAc>
      </p:transition>
    </mc:Choice>
    <mc:Fallback xmlns="">
      <p:transition spd="slow">
        <p:fade/>
        <p:sndAc>
          <p:stSnd>
            <p:snd r:embed="rId3" name="suctio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43AACC1-3F25-4C6F-BAA0-88BA3FABC6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5568" y="0"/>
            <a:ext cx="7128769" cy="1811045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pt-PT" sz="3600" cap="none" dirty="0">
                <a:solidFill>
                  <a:srgbClr val="0D0DE1"/>
                </a:solidFill>
                <a:latin typeface="Imprint MT Shadow" panose="04020605060303030202" pitchFamily="82" charset="0"/>
              </a:rPr>
              <a:t/>
            </a:r>
            <a:br>
              <a:rPr lang="pt-PT" sz="3600" cap="none" dirty="0">
                <a:solidFill>
                  <a:srgbClr val="0D0DE1"/>
                </a:solidFill>
                <a:latin typeface="Imprint MT Shadow" panose="04020605060303030202" pitchFamily="82" charset="0"/>
              </a:rPr>
            </a:br>
            <a:r>
              <a:rPr lang="pt-PT" sz="3600" cap="none" dirty="0">
                <a:solidFill>
                  <a:srgbClr val="0C25E2"/>
                </a:solidFill>
                <a:latin typeface="Imprint MT Shadow" panose="04020605060303030202" pitchFamily="82" charset="0"/>
              </a:rPr>
              <a:t>Localização da Capela em Ribeirão</a:t>
            </a:r>
            <a:endParaRPr lang="pt-PT" dirty="0">
              <a:solidFill>
                <a:srgbClr val="0C25E2"/>
              </a:solidFill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23B3F5A5-78C5-4619-BF05-5EAD16CAF2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2517" y="1932495"/>
            <a:ext cx="6206318" cy="46547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32FD82E9-BE2D-4D57-8E89-082BC86C3D5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196" r="2969"/>
          <a:stretch/>
        </p:blipFill>
        <p:spPr>
          <a:xfrm>
            <a:off x="227433" y="2045617"/>
            <a:ext cx="5532544" cy="43552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2" name="suction.wav"/>
          </p:stSnd>
        </p:sndAc>
      </p:transition>
    </mc:Choice>
    <mc:Fallback xmlns="">
      <p:transition spd="slow">
        <p:fade/>
        <p:sndAc>
          <p:stSnd>
            <p:snd r:embed="rId5" name="suctio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0561BA8-DD16-4B52-BDC0-3A70EBF591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438" y="92074"/>
            <a:ext cx="11664842" cy="2695513"/>
          </a:xfrm>
        </p:spPr>
        <p:txBody>
          <a:bodyPr/>
          <a:lstStyle/>
          <a:p>
            <a:pPr>
              <a:defRPr/>
            </a:pPr>
            <a:r>
              <a:rPr lang="pt-PT" sz="2800" dirty="0">
                <a:solidFill>
                  <a:srgbClr val="0D0DE1"/>
                </a:solidFill>
                <a:latin typeface="Imprint MT Shadow" panose="04020605060303030202" pitchFamily="82" charset="0"/>
              </a:rPr>
              <a:t>Visita À capela com os alunos</a:t>
            </a:r>
            <a:r>
              <a:rPr lang="pt-PT" dirty="0">
                <a:solidFill>
                  <a:srgbClr val="0D0DE1"/>
                </a:solidFill>
                <a:latin typeface="Imprint MT Shadow" panose="04020605060303030202" pitchFamily="82" charset="0"/>
              </a:rPr>
              <a:t/>
            </a:r>
            <a:br>
              <a:rPr lang="pt-PT" dirty="0">
                <a:solidFill>
                  <a:srgbClr val="0D0DE1"/>
                </a:solidFill>
                <a:latin typeface="Imprint MT Shadow" panose="04020605060303030202" pitchFamily="82" charset="0"/>
              </a:rPr>
            </a:br>
            <a:endParaRPr lang="pt-PT" dirty="0">
              <a:solidFill>
                <a:srgbClr val="007A37"/>
              </a:solidFill>
              <a:latin typeface="Imprint MT Shadow" panose="04020605060303030202" pitchFamily="82" charset="0"/>
            </a:endParaRPr>
          </a:p>
        </p:txBody>
      </p:sp>
      <p:pic>
        <p:nvPicPr>
          <p:cNvPr id="23555" name="Imagem 2">
            <a:extLst>
              <a:ext uri="{FF2B5EF4-FFF2-40B4-BE49-F238E27FC236}">
                <a16:creationId xmlns:a16="http://schemas.microsoft.com/office/drawing/2014/main" id="{8B34BC1F-E270-4F74-A412-CC8D88A2B2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70914" y="2097089"/>
            <a:ext cx="3470275" cy="46291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556" name="Imagem 3">
            <a:extLst>
              <a:ext uri="{FF2B5EF4-FFF2-40B4-BE49-F238E27FC236}">
                <a16:creationId xmlns:a16="http://schemas.microsoft.com/office/drawing/2014/main" id="{7C742AFB-243D-4BD5-9B0E-FC28005299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34355" y="1778794"/>
            <a:ext cx="3851274" cy="51387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3499C149-6E3B-4B9F-9712-154F6CD93B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808" y="1416664"/>
            <a:ext cx="3978301" cy="5307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2" name="suction.wav"/>
          </p:stSnd>
        </p:sndAc>
      </p:transition>
    </mc:Choice>
    <mc:Fallback xmlns="">
      <p:transition spd="slow">
        <p:fade/>
        <p:sndAc>
          <p:stSnd>
            <p:snd r:embed="rId6" name="suctio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806BC4-5B10-4831-9854-DC7608F4D1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3515" y="0"/>
            <a:ext cx="8818485" cy="1162976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pt-PT" dirty="0">
                <a:solidFill>
                  <a:srgbClr val="0C25E2"/>
                </a:solidFill>
                <a:latin typeface="Imprint MT Shadow" panose="04020605060303030202" pitchFamily="82" charset="0"/>
              </a:rPr>
              <a:t/>
            </a:r>
            <a:br>
              <a:rPr lang="pt-PT" dirty="0">
                <a:solidFill>
                  <a:srgbClr val="0C25E2"/>
                </a:solidFill>
                <a:latin typeface="Imprint MT Shadow" panose="04020605060303030202" pitchFamily="82" charset="0"/>
              </a:rPr>
            </a:br>
            <a:r>
              <a:rPr lang="pt-PT" dirty="0">
                <a:solidFill>
                  <a:srgbClr val="0C25E2"/>
                </a:solidFill>
                <a:latin typeface="Imprint MT Shadow" panose="04020605060303030202" pitchFamily="82" charset="0"/>
              </a:rPr>
              <a:t> </a:t>
            </a:r>
            <a:r>
              <a:rPr lang="pt-PT" cap="none" dirty="0">
                <a:solidFill>
                  <a:srgbClr val="0C25E2"/>
                </a:solidFill>
                <a:latin typeface="Imprint MT Shadow" panose="04020605060303030202" pitchFamily="82" charset="0"/>
              </a:rPr>
              <a:t>Pormenores Exteriores</a:t>
            </a:r>
            <a:endParaRPr lang="pt-PT" dirty="0">
              <a:solidFill>
                <a:srgbClr val="0C25E2"/>
              </a:solidFill>
            </a:endParaRPr>
          </a:p>
        </p:txBody>
      </p:sp>
      <p:pic>
        <p:nvPicPr>
          <p:cNvPr id="24581" name="Imagem 4">
            <a:extLst>
              <a:ext uri="{FF2B5EF4-FFF2-40B4-BE49-F238E27FC236}">
                <a16:creationId xmlns:a16="http://schemas.microsoft.com/office/drawing/2014/main" id="{6CD0B97C-3708-434C-B224-87B96E2407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b="25654"/>
          <a:stretch/>
        </p:blipFill>
        <p:spPr bwMode="auto">
          <a:xfrm>
            <a:off x="8252950" y="3712967"/>
            <a:ext cx="3524330" cy="30978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582" name="Imagem 5">
            <a:extLst>
              <a:ext uri="{FF2B5EF4-FFF2-40B4-BE49-F238E27FC236}">
                <a16:creationId xmlns:a16="http://schemas.microsoft.com/office/drawing/2014/main" id="{E51BF49F-30E5-4A06-BA94-490B756685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5400000">
            <a:off x="647081" y="660400"/>
            <a:ext cx="2995687" cy="3657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B5BBF799-FCB1-4C82-8005-17B15B1F237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639"/>
          <a:stretch/>
        </p:blipFill>
        <p:spPr>
          <a:xfrm>
            <a:off x="8218313" y="1310365"/>
            <a:ext cx="3730100" cy="23575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EB426798-36A1-452E-ABBE-41DF026CD3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0159" y="4091231"/>
            <a:ext cx="3829532" cy="2574825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E9C47F24-0E8E-4A0C-8F2B-54425EFF23E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69489" y="1301487"/>
            <a:ext cx="4053021" cy="54040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2" name="suction.wav"/>
          </p:stSnd>
        </p:sndAc>
      </p:transition>
    </mc:Choice>
    <mc:Fallback xmlns="">
      <p:transition spd="slow">
        <p:fade/>
        <p:sndAc>
          <p:stSnd>
            <p:snd r:embed="rId8" name="suctio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4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24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52AEB76-165E-451E-9DCE-413ED4FD7F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1913"/>
            <a:ext cx="11671177" cy="1394025"/>
          </a:xfrm>
        </p:spPr>
        <p:txBody>
          <a:bodyPr>
            <a:normAutofit/>
          </a:bodyPr>
          <a:lstStyle/>
          <a:p>
            <a:pPr>
              <a:defRPr/>
            </a:pPr>
            <a:r>
              <a:rPr kumimoji="0" lang="pt-PT" sz="2800" b="0" i="0" u="none" strike="noStrike" kern="1200" cap="all" spc="0" normalizeH="0" baseline="0" noProof="0" dirty="0">
                <a:ln>
                  <a:noFill/>
                </a:ln>
                <a:solidFill>
                  <a:srgbClr val="0C25E2"/>
                </a:solidFill>
                <a:effectLst/>
                <a:uLnTx/>
                <a:uFillTx/>
                <a:latin typeface="Imprint MT Shadow" panose="04020605060303030202" pitchFamily="82" charset="0"/>
                <a:ea typeface="+mj-ea"/>
                <a:cs typeface="+mj-cs"/>
              </a:rPr>
              <a:t>a Capela,</a:t>
            </a:r>
            <a:r>
              <a:rPr lang="pt-PT" sz="2800" dirty="0">
                <a:solidFill>
                  <a:srgbClr val="0C25E2"/>
                </a:solidFill>
                <a:latin typeface="Imprint MT Shadow" panose="04020605060303030202" pitchFamily="82" charset="0"/>
              </a:rPr>
              <a:t> </a:t>
            </a:r>
            <a:r>
              <a:rPr lang="pt-PT" sz="2800" cap="none" dirty="0">
                <a:solidFill>
                  <a:srgbClr val="0C25E2"/>
                </a:solidFill>
                <a:latin typeface="Imprint MT Shadow" panose="04020605060303030202" pitchFamily="82" charset="0"/>
              </a:rPr>
              <a:t>como se pode observar </a:t>
            </a:r>
            <a:br>
              <a:rPr lang="pt-PT" sz="2800" cap="none" dirty="0">
                <a:solidFill>
                  <a:srgbClr val="0C25E2"/>
                </a:solidFill>
                <a:latin typeface="Imprint MT Shadow" panose="04020605060303030202" pitchFamily="82" charset="0"/>
              </a:rPr>
            </a:br>
            <a:r>
              <a:rPr lang="pt-PT" sz="2800" cap="none" dirty="0">
                <a:solidFill>
                  <a:srgbClr val="0C25E2"/>
                </a:solidFill>
                <a:latin typeface="Imprint MT Shadow" panose="04020605060303030202" pitchFamily="82" charset="0"/>
              </a:rPr>
              <a:t>apenas tem azulejos na parte frontal</a:t>
            </a:r>
            <a:r>
              <a:rPr lang="pt-PT" sz="2800" dirty="0">
                <a:solidFill>
                  <a:srgbClr val="0C25E2"/>
                </a:solidFill>
                <a:latin typeface="Imprint MT Shadow" panose="04020605060303030202" pitchFamily="82" charset="0"/>
              </a:rPr>
              <a:t> 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8969E1E9-1310-4506-9A0D-37B4FEC62D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1693" y="4094141"/>
            <a:ext cx="4918229" cy="27183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2AB3FEBB-9D6D-43A2-B971-D3DF33258E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5588" y="1288380"/>
            <a:ext cx="4608425" cy="28612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14363D2F-C4AC-4FC2-9847-9A227B7628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4736" y="3770721"/>
            <a:ext cx="4918229" cy="30981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40A71ACB-7325-47EE-8936-5AAF4749FF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0007" y="252202"/>
            <a:ext cx="4691359" cy="35185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2" name="suction.wav"/>
          </p:stSnd>
        </p:sndAc>
      </p:transition>
    </mc:Choice>
    <mc:Fallback xmlns="">
      <p:transition spd="slow">
        <p:fade/>
        <p:sndAc>
          <p:stSnd>
            <p:snd r:embed="rId7" name="suctio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DD90AA1-E4D5-491C-B88A-C4AA37F4C2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3100" y="0"/>
            <a:ext cx="9597378" cy="1384917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pt-PT" dirty="0">
                <a:solidFill>
                  <a:srgbClr val="0D0DE1"/>
                </a:solidFill>
                <a:latin typeface="Imprint MT Shadow" panose="04020605060303030202" pitchFamily="82" charset="0"/>
              </a:rPr>
              <a:t/>
            </a:r>
            <a:br>
              <a:rPr lang="pt-PT" dirty="0">
                <a:solidFill>
                  <a:srgbClr val="0D0DE1"/>
                </a:solidFill>
                <a:latin typeface="Imprint MT Shadow" panose="04020605060303030202" pitchFamily="82" charset="0"/>
              </a:rPr>
            </a:br>
            <a:r>
              <a:rPr lang="pt-PT" dirty="0">
                <a:solidFill>
                  <a:srgbClr val="0D0DE1"/>
                </a:solidFill>
                <a:latin typeface="Imprint MT Shadow" panose="04020605060303030202" pitchFamily="82" charset="0"/>
              </a:rPr>
              <a:t/>
            </a:r>
            <a:br>
              <a:rPr lang="pt-PT" dirty="0">
                <a:solidFill>
                  <a:srgbClr val="0D0DE1"/>
                </a:solidFill>
                <a:latin typeface="Imprint MT Shadow" panose="04020605060303030202" pitchFamily="82" charset="0"/>
              </a:rPr>
            </a:br>
            <a:r>
              <a:rPr lang="pt-PT" dirty="0">
                <a:solidFill>
                  <a:srgbClr val="0D0DE1"/>
                </a:solidFill>
                <a:latin typeface="Imprint MT Shadow" panose="04020605060303030202" pitchFamily="82" charset="0"/>
              </a:rPr>
              <a:t/>
            </a:r>
            <a:br>
              <a:rPr lang="pt-PT" dirty="0">
                <a:solidFill>
                  <a:srgbClr val="0D0DE1"/>
                </a:solidFill>
                <a:latin typeface="Imprint MT Shadow" panose="04020605060303030202" pitchFamily="82" charset="0"/>
              </a:rPr>
            </a:br>
            <a:r>
              <a:rPr lang="pt-PT" dirty="0">
                <a:solidFill>
                  <a:srgbClr val="0D0DE1"/>
                </a:solidFill>
                <a:latin typeface="Imprint MT Shadow" panose="04020605060303030202" pitchFamily="82" charset="0"/>
              </a:rPr>
              <a:t/>
            </a:r>
            <a:br>
              <a:rPr lang="pt-PT" dirty="0">
                <a:solidFill>
                  <a:srgbClr val="0D0DE1"/>
                </a:solidFill>
                <a:latin typeface="Imprint MT Shadow" panose="04020605060303030202" pitchFamily="82" charset="0"/>
              </a:rPr>
            </a:br>
            <a:r>
              <a:rPr lang="pt-PT" sz="6700" dirty="0">
                <a:solidFill>
                  <a:srgbClr val="0C25E2"/>
                </a:solidFill>
                <a:latin typeface="Imprint MT Shadow" panose="04020605060303030202" pitchFamily="82" charset="0"/>
              </a:rPr>
              <a:t>R</a:t>
            </a:r>
            <a:r>
              <a:rPr lang="pt-PT" sz="3100" dirty="0">
                <a:solidFill>
                  <a:srgbClr val="0C25E2"/>
                </a:solidFill>
                <a:latin typeface="Imprint MT Shadow" panose="04020605060303030202" pitchFamily="82" charset="0"/>
              </a:rPr>
              <a:t>esumo das várias  </a:t>
            </a:r>
            <a:r>
              <a:rPr lang="pt-PT" sz="6700" dirty="0">
                <a:solidFill>
                  <a:srgbClr val="0C25E2"/>
                </a:solidFill>
                <a:latin typeface="Imprint MT Shadow" panose="04020605060303030202" pitchFamily="82" charset="0"/>
              </a:rPr>
              <a:t>I</a:t>
            </a:r>
            <a:r>
              <a:rPr lang="pt-PT" sz="3100" dirty="0">
                <a:solidFill>
                  <a:srgbClr val="0C25E2"/>
                </a:solidFill>
                <a:latin typeface="Imprint MT Shadow" panose="04020605060303030202" pitchFamily="82" charset="0"/>
              </a:rPr>
              <a:t>nformações </a:t>
            </a:r>
            <a:br>
              <a:rPr lang="pt-PT" sz="3100" dirty="0">
                <a:solidFill>
                  <a:srgbClr val="0C25E2"/>
                </a:solidFill>
                <a:latin typeface="Imprint MT Shadow" panose="04020605060303030202" pitchFamily="82" charset="0"/>
              </a:rPr>
            </a:br>
            <a:r>
              <a:rPr lang="pt-PT" sz="3100" dirty="0">
                <a:solidFill>
                  <a:srgbClr val="0C25E2"/>
                </a:solidFill>
                <a:latin typeface="Imprint MT Shadow" panose="04020605060303030202" pitchFamily="82" charset="0"/>
              </a:rPr>
              <a:t>recolhidas pelos alunos</a:t>
            </a:r>
            <a:r>
              <a:rPr lang="pt-PT" sz="2700" dirty="0">
                <a:solidFill>
                  <a:srgbClr val="0C25E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rint MT Shadow" panose="04020605060303030202" pitchFamily="82" charset="0"/>
              </a:rPr>
              <a:t/>
            </a:r>
            <a:br>
              <a:rPr lang="pt-PT" sz="2700" dirty="0">
                <a:solidFill>
                  <a:srgbClr val="0C25E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rint MT Shadow" panose="04020605060303030202" pitchFamily="82" charset="0"/>
              </a:rPr>
            </a:br>
            <a:r>
              <a:rPr lang="pt-PT" sz="2700" cap="none" dirty="0">
                <a:solidFill>
                  <a:srgbClr val="0C25E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valdi" panose="03020602050506090804" pitchFamily="66" charset="0"/>
                <a:cs typeface="Arabic Typesetting" panose="03020402040406030203" pitchFamily="66" charset="-78"/>
              </a:rPr>
              <a:t/>
            </a:r>
            <a:br>
              <a:rPr lang="pt-PT" sz="2700" cap="none" dirty="0">
                <a:solidFill>
                  <a:srgbClr val="0C25E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valdi" panose="03020602050506090804" pitchFamily="66" charset="0"/>
                <a:cs typeface="Arabic Typesetting" panose="03020402040406030203" pitchFamily="66" charset="-78"/>
              </a:rPr>
            </a:br>
            <a:r>
              <a:rPr lang="pt-PT" i="1" cap="none" dirty="0">
                <a:solidFill>
                  <a:srgbClr val="0D0D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udy Type" panose="020B0604020202020204" pitchFamily="2" charset="0"/>
                <a:cs typeface="Arabic Typesetting" panose="03020402040406030203" pitchFamily="66" charset="-78"/>
              </a:rPr>
              <a:t/>
            </a:r>
            <a:br>
              <a:rPr lang="pt-PT" i="1" cap="none" dirty="0">
                <a:solidFill>
                  <a:srgbClr val="0D0D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udy Type" panose="020B0604020202020204" pitchFamily="2" charset="0"/>
                <a:cs typeface="Arabic Typesetting" panose="03020402040406030203" pitchFamily="66" charset="-78"/>
              </a:rPr>
            </a:br>
            <a:endParaRPr lang="pt-PT" i="1" dirty="0">
              <a:solidFill>
                <a:srgbClr val="0D0DE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gona Book" panose="02020503050505020204" pitchFamily="18" charset="0"/>
              <a:cs typeface="Arabic Typesetting" panose="03020402040406030203" pitchFamily="66" charset="-78"/>
            </a:endParaRPr>
          </a:p>
        </p:txBody>
      </p:sp>
      <p:pic>
        <p:nvPicPr>
          <p:cNvPr id="24579" name="Imagem 5">
            <a:extLst>
              <a:ext uri="{FF2B5EF4-FFF2-40B4-BE49-F238E27FC236}">
                <a16:creationId xmlns:a16="http://schemas.microsoft.com/office/drawing/2014/main" id="{50D6A920-C111-4424-9A0E-F572AAB027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2" t="29773" r="14149" b="10422"/>
          <a:stretch>
            <a:fillRect/>
          </a:stretch>
        </p:blipFill>
        <p:spPr bwMode="auto">
          <a:xfrm>
            <a:off x="195263" y="1589088"/>
            <a:ext cx="11833225" cy="5078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2" name="suction.wav"/>
          </p:stSnd>
        </p:sndAc>
      </p:transition>
    </mc:Choice>
    <mc:Fallback xmlns="">
      <p:transition spd="slow">
        <p:fade/>
        <p:sndAc>
          <p:stSnd>
            <p:snd r:embed="rId4" name="suctio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ítulo 1">
            <a:extLst>
              <a:ext uri="{FF2B5EF4-FFF2-40B4-BE49-F238E27FC236}">
                <a16:creationId xmlns:a16="http://schemas.microsoft.com/office/drawing/2014/main" id="{05DAA3B6-62A0-447D-AB29-D76B618B081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12192000" cy="1535113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pt-PT" altLang="pt-PT" cap="none" dirty="0">
                <a:solidFill>
                  <a:srgbClr val="0C25E2"/>
                </a:solidFill>
                <a:latin typeface="Imprint MT Shadow" panose="04020605060303030202" pitchFamily="82" charset="0"/>
              </a:rPr>
              <a:t>Trabalho dos alunos durante as aulas</a:t>
            </a:r>
          </a:p>
        </p:txBody>
      </p:sp>
      <p:pic>
        <p:nvPicPr>
          <p:cNvPr id="25603" name="Imagem 3">
            <a:extLst>
              <a:ext uri="{FF2B5EF4-FFF2-40B4-BE49-F238E27FC236}">
                <a16:creationId xmlns:a16="http://schemas.microsoft.com/office/drawing/2014/main" id="{CA0C997E-CDD4-4F27-938D-FC02DC119D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38" y="1233489"/>
            <a:ext cx="12120562" cy="55006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2" name="suction.wav"/>
          </p:stSnd>
        </p:sndAc>
      </p:transition>
    </mc:Choice>
    <mc:Fallback xmlns="">
      <p:transition spd="slow">
        <p:fade/>
        <p:sndAc>
          <p:stSnd>
            <p:snd r:embed="rId4" name="suctio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5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C7002F8-54E5-45A0-9290-E1D9BB4502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174" y="903457"/>
            <a:ext cx="12061826" cy="1773068"/>
          </a:xfrm>
        </p:spPr>
        <p:txBody>
          <a:bodyPr>
            <a:normAutofit fontScale="90000"/>
          </a:bodyPr>
          <a:lstStyle/>
          <a:p>
            <a:pPr algn="l">
              <a:lnSpc>
                <a:spcPct val="100000"/>
              </a:lnSpc>
              <a:defRPr/>
            </a:pPr>
            <a:r>
              <a:rPr lang="pt-PT" dirty="0">
                <a:solidFill>
                  <a:srgbClr val="7030A0"/>
                </a:solidFill>
                <a:latin typeface="Imprint MT Shadow" panose="04020605060303030202" pitchFamily="82" charset="0"/>
              </a:rPr>
              <a:t/>
            </a:r>
            <a:br>
              <a:rPr lang="pt-PT" dirty="0">
                <a:solidFill>
                  <a:srgbClr val="7030A0"/>
                </a:solidFill>
                <a:latin typeface="Imprint MT Shadow" panose="04020605060303030202" pitchFamily="82" charset="0"/>
              </a:rPr>
            </a:br>
            <a:r>
              <a:rPr lang="pt-PT" sz="4400" cap="none" dirty="0">
                <a:solidFill>
                  <a:srgbClr val="0C25E2"/>
                </a:solidFill>
                <a:latin typeface="Imprint MT Shadow" panose="04020605060303030202" pitchFamily="82" charset="0"/>
              </a:rPr>
              <a:t>Trabalhos Realizados pelos Alunos</a:t>
            </a:r>
            <a:r>
              <a:rPr lang="pt-PT" sz="6700" cap="none" dirty="0">
                <a:solidFill>
                  <a:srgbClr val="0D0DE1"/>
                </a:solidFill>
                <a:latin typeface="Imprint MT Shadow" panose="04020605060303030202" pitchFamily="82" charset="0"/>
              </a:rPr>
              <a:t/>
            </a:r>
            <a:br>
              <a:rPr lang="pt-PT" sz="6700" cap="none" dirty="0">
                <a:solidFill>
                  <a:srgbClr val="0D0DE1"/>
                </a:solidFill>
                <a:latin typeface="Imprint MT Shadow" panose="04020605060303030202" pitchFamily="82" charset="0"/>
              </a:rPr>
            </a:br>
            <a:r>
              <a:rPr lang="pt-PT" sz="6700" cap="none" dirty="0">
                <a:solidFill>
                  <a:srgbClr val="0D0DE1"/>
                </a:solidFill>
                <a:latin typeface="Imprint MT Shadow" panose="04020605060303030202" pitchFamily="82" charset="0"/>
              </a:rPr>
              <a:t>    </a:t>
            </a:r>
            <a:r>
              <a:rPr lang="pt-PT" sz="3600" cap="none" dirty="0">
                <a:solidFill>
                  <a:srgbClr val="0C25E2"/>
                </a:solidFill>
                <a:latin typeface="Imprint MT Shadow" panose="04020605060303030202" pitchFamily="82" charset="0"/>
              </a:rPr>
              <a:t>Tons de Azul</a:t>
            </a:r>
            <a:endParaRPr lang="pt-PT" sz="3600" dirty="0">
              <a:solidFill>
                <a:srgbClr val="0C25E2"/>
              </a:solidFill>
              <a:latin typeface="Imprint MT Shadow" panose="04020605060303030202" pitchFamily="82" charset="0"/>
            </a:endParaRPr>
          </a:p>
        </p:txBody>
      </p:sp>
      <p:pic>
        <p:nvPicPr>
          <p:cNvPr id="26627" name="Imagem 3">
            <a:extLst>
              <a:ext uri="{FF2B5EF4-FFF2-40B4-BE49-F238E27FC236}">
                <a16:creationId xmlns:a16="http://schemas.microsoft.com/office/drawing/2014/main" id="{34F6803D-B83D-45C6-BFE8-CD27B81DC5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l="-204" t="1849" r="838" b="2042"/>
          <a:stretch>
            <a:fillRect/>
          </a:stretch>
        </p:blipFill>
        <p:spPr bwMode="auto">
          <a:xfrm>
            <a:off x="65088" y="2963938"/>
            <a:ext cx="4139938" cy="38591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628" name="Imagem 3">
            <a:extLst>
              <a:ext uri="{FF2B5EF4-FFF2-40B4-BE49-F238E27FC236}">
                <a16:creationId xmlns:a16="http://schemas.microsoft.com/office/drawing/2014/main" id="{A34336F8-0E97-479A-AC0C-3A5E3C13E6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 t="2393" b="5830"/>
          <a:stretch>
            <a:fillRect/>
          </a:stretch>
        </p:blipFill>
        <p:spPr bwMode="auto">
          <a:xfrm>
            <a:off x="4205026" y="1970172"/>
            <a:ext cx="4554537" cy="43957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629" name="Imagem 5">
            <a:extLst>
              <a:ext uri="{FF2B5EF4-FFF2-40B4-BE49-F238E27FC236}">
                <a16:creationId xmlns:a16="http://schemas.microsoft.com/office/drawing/2014/main" id="{40B635FE-9AFD-42A5-9BEB-550835E193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 l="3822" r="5127"/>
          <a:stretch>
            <a:fillRect/>
          </a:stretch>
        </p:blipFill>
        <p:spPr bwMode="auto">
          <a:xfrm>
            <a:off x="8759563" y="221540"/>
            <a:ext cx="3311525" cy="34972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2" name="suction.wav"/>
          </p:stSnd>
        </p:sndAc>
      </p:transition>
    </mc:Choice>
    <mc:Fallback xmlns="">
      <p:transition spd="slow">
        <p:fade/>
        <p:sndAc>
          <p:stSnd>
            <p:snd r:embed="rId6" name="suctio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6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6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6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9E206BD-F7FF-497B-B9D4-B4D3A63E65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30819"/>
            <a:ext cx="11506200" cy="3338003"/>
          </a:xfrm>
        </p:spPr>
        <p:txBody>
          <a:bodyPr>
            <a:normAutofit/>
          </a:bodyPr>
          <a:lstStyle/>
          <a:p>
            <a:pPr algn="l">
              <a:lnSpc>
                <a:spcPct val="100000"/>
              </a:lnSpc>
              <a:defRPr/>
            </a:pPr>
            <a:r>
              <a:rPr kumimoji="0" lang="pt-PT" sz="4400" b="0" i="0" u="none" strike="noStrike" kern="1200" cap="none" spc="0" normalizeH="0" baseline="0" noProof="0" dirty="0">
                <a:ln>
                  <a:noFill/>
                </a:ln>
                <a:solidFill>
                  <a:srgbClr val="007A37"/>
                </a:solidFill>
                <a:effectLst/>
                <a:uLnTx/>
                <a:uFillTx/>
                <a:latin typeface="Imprint MT Shadow" panose="04020605060303030202" pitchFamily="82" charset="0"/>
                <a:ea typeface="+mj-ea"/>
                <a:cs typeface="+mj-cs"/>
              </a:rPr>
              <a:t/>
            </a:r>
            <a:br>
              <a:rPr kumimoji="0" lang="pt-PT" sz="4400" b="0" i="0" u="none" strike="noStrike" kern="1200" cap="none" spc="0" normalizeH="0" baseline="0" noProof="0" dirty="0">
                <a:ln>
                  <a:noFill/>
                </a:ln>
                <a:solidFill>
                  <a:srgbClr val="007A37"/>
                </a:solidFill>
                <a:effectLst/>
                <a:uLnTx/>
                <a:uFillTx/>
                <a:latin typeface="Imprint MT Shadow" panose="04020605060303030202" pitchFamily="82" charset="0"/>
                <a:ea typeface="+mj-ea"/>
                <a:cs typeface="+mj-cs"/>
              </a:rPr>
            </a:br>
            <a:r>
              <a:rPr kumimoji="0" lang="pt-PT" sz="4400" b="0" i="0" u="none" strike="noStrike" kern="1200" cap="none" spc="0" normalizeH="0" baseline="0" noProof="0" dirty="0">
                <a:ln>
                  <a:noFill/>
                </a:ln>
                <a:solidFill>
                  <a:srgbClr val="007A37"/>
                </a:solidFill>
                <a:effectLst/>
                <a:uLnTx/>
                <a:uFillTx/>
                <a:latin typeface="Imprint MT Shadow" panose="04020605060303030202" pitchFamily="82" charset="0"/>
                <a:ea typeface="+mj-ea"/>
                <a:cs typeface="+mj-cs"/>
              </a:rPr>
              <a:t/>
            </a:r>
            <a:br>
              <a:rPr kumimoji="0" lang="pt-PT" sz="4400" b="0" i="0" u="none" strike="noStrike" kern="1200" cap="none" spc="0" normalizeH="0" baseline="0" noProof="0" dirty="0">
                <a:ln>
                  <a:noFill/>
                </a:ln>
                <a:solidFill>
                  <a:srgbClr val="007A37"/>
                </a:solidFill>
                <a:effectLst/>
                <a:uLnTx/>
                <a:uFillTx/>
                <a:latin typeface="Imprint MT Shadow" panose="04020605060303030202" pitchFamily="82" charset="0"/>
                <a:ea typeface="+mj-ea"/>
                <a:cs typeface="+mj-cs"/>
              </a:rPr>
            </a:br>
            <a:r>
              <a:rPr kumimoji="0" lang="pt-PT" b="0" i="0" u="none" strike="noStrike" kern="1200" cap="none" spc="0" normalizeH="0" baseline="0" noProof="0" dirty="0">
                <a:ln>
                  <a:noFill/>
                </a:ln>
                <a:solidFill>
                  <a:srgbClr val="0C25E2"/>
                </a:solidFill>
                <a:effectLst/>
                <a:uLnTx/>
                <a:uFillTx/>
                <a:latin typeface="Imprint MT Shadow" panose="04020605060303030202" pitchFamily="82" charset="0"/>
                <a:ea typeface="+mj-ea"/>
                <a:cs typeface="+mj-cs"/>
              </a:rPr>
              <a:t>Trabalhos realizados pelos alunos</a:t>
            </a:r>
            <a:r>
              <a:rPr kumimoji="0" lang="pt-PT" sz="6700" b="0" i="0" u="none" strike="noStrike" kern="1200" cap="none" spc="0" normalizeH="0" baseline="0" noProof="0" dirty="0">
                <a:ln>
                  <a:noFill/>
                </a:ln>
                <a:solidFill>
                  <a:srgbClr val="0C25E2"/>
                </a:solidFill>
                <a:effectLst/>
                <a:uLnTx/>
                <a:uFillTx/>
                <a:latin typeface="Imprint MT Shadow" panose="04020605060303030202" pitchFamily="82" charset="0"/>
                <a:ea typeface="+mj-ea"/>
                <a:cs typeface="+mj-cs"/>
              </a:rPr>
              <a:t/>
            </a:r>
            <a:br>
              <a:rPr kumimoji="0" lang="pt-PT" sz="6700" b="0" i="0" u="none" strike="noStrike" kern="1200" cap="none" spc="0" normalizeH="0" baseline="0" noProof="0" dirty="0">
                <a:ln>
                  <a:noFill/>
                </a:ln>
                <a:solidFill>
                  <a:srgbClr val="0C25E2"/>
                </a:solidFill>
                <a:effectLst/>
                <a:uLnTx/>
                <a:uFillTx/>
                <a:latin typeface="Imprint MT Shadow" panose="04020605060303030202" pitchFamily="82" charset="0"/>
                <a:ea typeface="+mj-ea"/>
                <a:cs typeface="+mj-cs"/>
              </a:rPr>
            </a:br>
            <a:r>
              <a:rPr kumimoji="0" lang="pt-PT" sz="6700" b="0" i="0" u="none" strike="noStrike" kern="1200" cap="none" spc="0" normalizeH="0" baseline="0" noProof="0" dirty="0">
                <a:ln>
                  <a:noFill/>
                </a:ln>
                <a:solidFill>
                  <a:srgbClr val="0D0DE1"/>
                </a:solidFill>
                <a:effectLst/>
                <a:uLnTx/>
                <a:uFillTx/>
                <a:latin typeface="Imprint MT Shadow" panose="04020605060303030202" pitchFamily="82" charset="0"/>
                <a:ea typeface="+mj-ea"/>
                <a:cs typeface="+mj-cs"/>
              </a:rPr>
              <a:t>  </a:t>
            </a:r>
            <a:r>
              <a:rPr kumimoji="0" lang="pt-PT" sz="3600" b="0" i="0" u="none" strike="noStrike" kern="1200" cap="none" spc="0" normalizeH="0" baseline="0" noProof="0" dirty="0">
                <a:ln>
                  <a:noFill/>
                </a:ln>
                <a:solidFill>
                  <a:srgbClr val="0C25E2"/>
                </a:solidFill>
                <a:effectLst/>
                <a:uLnTx/>
                <a:uFillTx/>
                <a:latin typeface="Imprint MT Shadow" panose="04020605060303030202" pitchFamily="82" charset="0"/>
                <a:ea typeface="+mj-ea"/>
                <a:cs typeface="+mj-cs"/>
              </a:rPr>
              <a:t>Várias Cores</a:t>
            </a:r>
            <a:endParaRPr lang="pt-PT" dirty="0">
              <a:solidFill>
                <a:srgbClr val="0C25E2"/>
              </a:solidFill>
            </a:endParaRPr>
          </a:p>
        </p:txBody>
      </p:sp>
      <p:pic>
        <p:nvPicPr>
          <p:cNvPr id="27651" name="Imagem 2">
            <a:extLst>
              <a:ext uri="{FF2B5EF4-FFF2-40B4-BE49-F238E27FC236}">
                <a16:creationId xmlns:a16="http://schemas.microsoft.com/office/drawing/2014/main" id="{0ABC8416-DA91-4BE1-82F3-74A8D17980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t="13396" b="5153"/>
          <a:stretch>
            <a:fillRect/>
          </a:stretch>
        </p:blipFill>
        <p:spPr bwMode="auto">
          <a:xfrm>
            <a:off x="8291715" y="0"/>
            <a:ext cx="3825875" cy="3927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652" name="Imagem 3">
            <a:extLst>
              <a:ext uri="{FF2B5EF4-FFF2-40B4-BE49-F238E27FC236}">
                <a16:creationId xmlns:a16="http://schemas.microsoft.com/office/drawing/2014/main" id="{95F72818-CA00-450B-90E3-264A1EC397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 l="12044" t="1601" r="17604" b="8897"/>
          <a:stretch>
            <a:fillRect/>
          </a:stretch>
        </p:blipFill>
        <p:spPr bwMode="auto">
          <a:xfrm>
            <a:off x="3951559" y="2058636"/>
            <a:ext cx="4403455" cy="41988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653" name="Imagem 4">
            <a:extLst>
              <a:ext uri="{FF2B5EF4-FFF2-40B4-BE49-F238E27FC236}">
                <a16:creationId xmlns:a16="http://schemas.microsoft.com/office/drawing/2014/main" id="{9A59A5D1-0401-4611-B808-3EA0DACC2F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/>
          <a:srcRect l="-886" t="9237" r="6750" b="13802"/>
          <a:stretch/>
        </p:blipFill>
        <p:spPr bwMode="auto">
          <a:xfrm>
            <a:off x="0" y="2787589"/>
            <a:ext cx="3836988" cy="41859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2" name="suction.wav"/>
          </p:stSnd>
        </p:sndAc>
      </p:transition>
    </mc:Choice>
    <mc:Fallback xmlns="">
      <p:transition spd="slow">
        <p:fade/>
        <p:sndAc>
          <p:stSnd>
            <p:snd r:embed="rId6" name="suctio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7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7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7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70334D0-5043-4DF4-B462-1BE6641C33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750" y="221941"/>
            <a:ext cx="10884931" cy="921059"/>
          </a:xfrm>
        </p:spPr>
        <p:txBody>
          <a:bodyPr>
            <a:normAutofit fontScale="90000"/>
          </a:bodyPr>
          <a:lstStyle/>
          <a:p>
            <a:r>
              <a:rPr kumimoji="0" lang="pt-PT" sz="3200" b="0" i="0" u="none" strike="noStrike" kern="1200" cap="none" spc="0" normalizeH="0" baseline="0" noProof="0" dirty="0">
                <a:ln>
                  <a:noFill/>
                </a:ln>
                <a:solidFill>
                  <a:srgbClr val="0C25E2"/>
                </a:solidFill>
                <a:effectLst/>
                <a:uLnTx/>
                <a:uFillTx/>
                <a:latin typeface="Imprint MT Shadow" panose="04020605060303030202" pitchFamily="82" charset="0"/>
                <a:ea typeface="+mj-ea"/>
                <a:cs typeface="+mj-cs"/>
              </a:rPr>
              <a:t/>
            </a:r>
            <a:br>
              <a:rPr kumimoji="0" lang="pt-PT" sz="3200" b="0" i="0" u="none" strike="noStrike" kern="1200" cap="none" spc="0" normalizeH="0" baseline="0" noProof="0" dirty="0">
                <a:ln>
                  <a:noFill/>
                </a:ln>
                <a:solidFill>
                  <a:srgbClr val="0C25E2"/>
                </a:solidFill>
                <a:effectLst/>
                <a:uLnTx/>
                <a:uFillTx/>
                <a:latin typeface="Imprint MT Shadow" panose="04020605060303030202" pitchFamily="82" charset="0"/>
                <a:ea typeface="+mj-ea"/>
                <a:cs typeface="+mj-cs"/>
              </a:rPr>
            </a:br>
            <a:r>
              <a:rPr kumimoji="0" lang="pt-PT" sz="3200" b="0" i="0" u="none" strike="noStrike" kern="1200" cap="none" spc="0" normalizeH="0" baseline="0" noProof="0" dirty="0">
                <a:ln>
                  <a:noFill/>
                </a:ln>
                <a:solidFill>
                  <a:srgbClr val="0C25E2"/>
                </a:solidFill>
                <a:effectLst/>
                <a:uLnTx/>
                <a:uFillTx/>
                <a:latin typeface="Imprint MT Shadow" panose="04020605060303030202" pitchFamily="82" charset="0"/>
                <a:ea typeface="+mj-ea"/>
                <a:cs typeface="+mj-cs"/>
              </a:rPr>
              <a:t/>
            </a:r>
            <a:br>
              <a:rPr kumimoji="0" lang="pt-PT" sz="3200" b="0" i="0" u="none" strike="noStrike" kern="1200" cap="none" spc="0" normalizeH="0" baseline="0" noProof="0" dirty="0">
                <a:ln>
                  <a:noFill/>
                </a:ln>
                <a:solidFill>
                  <a:srgbClr val="0C25E2"/>
                </a:solidFill>
                <a:effectLst/>
                <a:uLnTx/>
                <a:uFillTx/>
                <a:latin typeface="Imprint MT Shadow" panose="04020605060303030202" pitchFamily="82" charset="0"/>
                <a:ea typeface="+mj-ea"/>
                <a:cs typeface="+mj-cs"/>
              </a:rPr>
            </a:br>
            <a:r>
              <a:rPr kumimoji="0" lang="pt-PT" sz="3200" b="0" i="0" u="none" strike="noStrike" kern="1200" cap="none" spc="0" normalizeH="0" baseline="0" noProof="0" dirty="0">
                <a:ln>
                  <a:noFill/>
                </a:ln>
                <a:solidFill>
                  <a:srgbClr val="0C25E2"/>
                </a:solidFill>
                <a:effectLst/>
                <a:uLnTx/>
                <a:uFillTx/>
                <a:latin typeface="Imprint MT Shadow" panose="04020605060303030202" pitchFamily="82" charset="0"/>
                <a:ea typeface="+mj-ea"/>
                <a:cs typeface="+mj-cs"/>
              </a:rPr>
              <a:t/>
            </a:r>
            <a:br>
              <a:rPr kumimoji="0" lang="pt-PT" sz="3200" b="0" i="0" u="none" strike="noStrike" kern="1200" cap="none" spc="0" normalizeH="0" baseline="0" noProof="0" dirty="0">
                <a:ln>
                  <a:noFill/>
                </a:ln>
                <a:solidFill>
                  <a:srgbClr val="0C25E2"/>
                </a:solidFill>
                <a:effectLst/>
                <a:uLnTx/>
                <a:uFillTx/>
                <a:latin typeface="Imprint MT Shadow" panose="04020605060303030202" pitchFamily="82" charset="0"/>
                <a:ea typeface="+mj-ea"/>
                <a:cs typeface="+mj-cs"/>
              </a:rPr>
            </a:br>
            <a:r>
              <a:rPr kumimoji="0" lang="pt-PT" sz="3200" b="0" i="0" u="none" strike="noStrike" kern="1200" cap="none" spc="0" normalizeH="0" baseline="0" noProof="0" dirty="0">
                <a:ln>
                  <a:noFill/>
                </a:ln>
                <a:solidFill>
                  <a:srgbClr val="0C25E2"/>
                </a:solidFill>
                <a:effectLst/>
                <a:uLnTx/>
                <a:uFillTx/>
                <a:latin typeface="Imprint MT Shadow" panose="04020605060303030202" pitchFamily="82" charset="0"/>
                <a:ea typeface="+mj-ea"/>
                <a:cs typeface="+mj-cs"/>
              </a:rPr>
              <a:t/>
            </a:r>
            <a:br>
              <a:rPr kumimoji="0" lang="pt-PT" sz="3200" b="0" i="0" u="none" strike="noStrike" kern="1200" cap="none" spc="0" normalizeH="0" baseline="0" noProof="0" dirty="0">
                <a:ln>
                  <a:noFill/>
                </a:ln>
                <a:solidFill>
                  <a:srgbClr val="0C25E2"/>
                </a:solidFill>
                <a:effectLst/>
                <a:uLnTx/>
                <a:uFillTx/>
                <a:latin typeface="Imprint MT Shadow" panose="04020605060303030202" pitchFamily="82" charset="0"/>
                <a:ea typeface="+mj-ea"/>
                <a:cs typeface="+mj-cs"/>
              </a:rPr>
            </a:br>
            <a:r>
              <a:rPr kumimoji="0" lang="pt-PT" sz="3200" b="0" i="0" u="none" strike="noStrike" kern="1200" cap="none" spc="0" normalizeH="0" baseline="0" noProof="0" dirty="0">
                <a:ln>
                  <a:noFill/>
                </a:ln>
                <a:solidFill>
                  <a:srgbClr val="0C25E2"/>
                </a:solidFill>
                <a:effectLst/>
                <a:uLnTx/>
                <a:uFillTx/>
                <a:latin typeface="Imprint MT Shadow" panose="04020605060303030202" pitchFamily="82" charset="0"/>
                <a:ea typeface="+mj-ea"/>
                <a:cs typeface="+mj-cs"/>
              </a:rPr>
              <a:t>Representação do Azulejo no Desdobrável</a:t>
            </a:r>
            <a:r>
              <a:rPr lang="pt-PT" sz="3200" i="1" cap="none" dirty="0">
                <a:solidFill>
                  <a:srgbClr val="0D0DE1"/>
                </a:solidFill>
                <a:latin typeface="Imprint MT Shadow" panose="04020605060303030202" pitchFamily="82" charset="0"/>
                <a:cs typeface="Times New Roman" panose="02020603050405020304" pitchFamily="18" charset="0"/>
              </a:rPr>
              <a:t/>
            </a:r>
            <a:br>
              <a:rPr lang="pt-PT" sz="3200" i="1" cap="none" dirty="0">
                <a:solidFill>
                  <a:srgbClr val="0D0DE1"/>
                </a:solidFill>
                <a:latin typeface="Imprint MT Shadow" panose="04020605060303030202" pitchFamily="82" charset="0"/>
                <a:cs typeface="Times New Roman" panose="02020603050405020304" pitchFamily="18" charset="0"/>
              </a:rPr>
            </a:br>
            <a:endParaRPr lang="pt-PT" dirty="0"/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198C638C-8E6B-45EC-8B16-76E98AD879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6745" y="923925"/>
            <a:ext cx="11102376" cy="1251104"/>
          </a:xfrm>
        </p:spPr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000" b="0" i="1" u="none" strike="noStrike" kern="1200" cap="none" spc="0" normalizeH="0" baseline="0" noProof="0" dirty="0">
                <a:ln>
                  <a:noFill/>
                </a:ln>
                <a:solidFill>
                  <a:srgbClr val="0D0DE1"/>
                </a:solidFill>
                <a:effectLst/>
                <a:uLnTx/>
                <a:uFillTx/>
                <a:latin typeface="Imprint MT Shadow" panose="04020605060303030202" pitchFamily="82" charset="0"/>
                <a:ea typeface="+mn-ea"/>
                <a:cs typeface="Times New Roman" panose="02020603050405020304" pitchFamily="18" charset="0"/>
              </a:rPr>
              <a:t>// </a:t>
            </a:r>
            <a:r>
              <a:rPr kumimoji="0" lang="pt-PT" sz="2400" b="0" i="1" u="none" strike="noStrike" kern="1200" cap="none" spc="0" normalizeH="0" baseline="0" noProof="0" dirty="0">
                <a:ln>
                  <a:noFill/>
                </a:ln>
                <a:solidFill>
                  <a:srgbClr val="0D0DE1"/>
                </a:solidFill>
                <a:effectLst/>
                <a:uLnTx/>
                <a:uFillTx/>
                <a:latin typeface="Imprint MT Shadow" panose="04020605060303030202" pitchFamily="82" charset="0"/>
                <a:ea typeface="+mn-ea"/>
                <a:cs typeface="Times New Roman" panose="02020603050405020304" pitchFamily="18" charset="0"/>
              </a:rPr>
              <a:t>Na visita à Capela, os alunos observaram, copiaram 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PT" sz="2400" i="1" dirty="0">
                <a:solidFill>
                  <a:srgbClr val="0D0DE1"/>
                </a:solidFill>
                <a:latin typeface="Imprint MT Shadow" panose="04020605060303030202" pitchFamily="82" charset="0"/>
                <a:cs typeface="Times New Roman" panose="02020603050405020304" pitchFamily="18" charset="0"/>
              </a:rPr>
              <a:t>     </a:t>
            </a:r>
            <a:r>
              <a:rPr kumimoji="0" lang="pt-PT" sz="2400" b="0" i="1" u="none" strike="noStrike" kern="1200" cap="none" spc="0" normalizeH="0" baseline="0" noProof="0" dirty="0">
                <a:ln>
                  <a:noFill/>
                </a:ln>
                <a:solidFill>
                  <a:srgbClr val="0D0DE1"/>
                </a:solidFill>
                <a:effectLst/>
                <a:uLnTx/>
                <a:uFillTx/>
                <a:latin typeface="Imprint MT Shadow" panose="04020605060303030202" pitchFamily="82" charset="0"/>
                <a:ea typeface="+mn-ea"/>
                <a:cs typeface="Times New Roman" panose="02020603050405020304" pitchFamily="18" charset="0"/>
              </a:rPr>
              <a:t>e desenharam os azulejos;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000" b="0" i="1" u="none" strike="noStrike" kern="1200" cap="none" spc="0" normalizeH="0" baseline="0" noProof="0" dirty="0">
                <a:ln>
                  <a:noFill/>
                </a:ln>
                <a:solidFill>
                  <a:srgbClr val="0D0DE1"/>
                </a:solidFill>
                <a:effectLst/>
                <a:uLnTx/>
                <a:uFillTx/>
                <a:latin typeface="Imprint MT Shadow" panose="04020605060303030202" pitchFamily="82" charset="0"/>
                <a:ea typeface="+mn-ea"/>
                <a:cs typeface="Times New Roman" panose="02020603050405020304" pitchFamily="18" charset="0"/>
              </a:rPr>
              <a:t> //</a:t>
            </a:r>
            <a:r>
              <a:rPr kumimoji="0" lang="pt-PT" sz="2400" b="0" i="1" u="none" strike="noStrike" kern="1200" cap="none" spc="0" normalizeH="0" baseline="0" noProof="0" dirty="0">
                <a:ln>
                  <a:noFill/>
                </a:ln>
                <a:solidFill>
                  <a:srgbClr val="0D0DE1"/>
                </a:solidFill>
                <a:effectLst/>
                <a:uLnTx/>
                <a:uFillTx/>
                <a:latin typeface="Imprint MT Shadow" panose="04020605060303030202" pitchFamily="82" charset="0"/>
                <a:ea typeface="+mn-ea"/>
                <a:cs typeface="Times New Roman" panose="02020603050405020304" pitchFamily="18" charset="0"/>
              </a:rPr>
              <a:t> Estudaram as suas formas básicas e representaram 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PT" sz="2400" i="1" dirty="0">
                <a:solidFill>
                  <a:srgbClr val="0D0DE1"/>
                </a:solidFill>
                <a:latin typeface="Imprint MT Shadow" panose="04020605060303030202" pitchFamily="82" charset="0"/>
                <a:cs typeface="Times New Roman" panose="02020603050405020304" pitchFamily="18" charset="0"/>
              </a:rPr>
              <a:t>      </a:t>
            </a:r>
            <a:r>
              <a:rPr kumimoji="0" lang="pt-PT" sz="2400" b="0" i="1" u="none" strike="noStrike" kern="1200" cap="none" spc="0" normalizeH="0" baseline="0" noProof="0" dirty="0">
                <a:ln>
                  <a:noFill/>
                </a:ln>
                <a:solidFill>
                  <a:srgbClr val="0D0DE1"/>
                </a:solidFill>
                <a:effectLst/>
                <a:uLnTx/>
                <a:uFillTx/>
                <a:latin typeface="Imprint MT Shadow" panose="04020605060303030202" pitchFamily="82" charset="0"/>
                <a:ea typeface="+mn-ea"/>
                <a:cs typeface="Times New Roman" panose="02020603050405020304" pitchFamily="18" charset="0"/>
              </a:rPr>
              <a:t>o ponto, a linha e a textura; 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000" b="0" i="1" u="none" strike="noStrike" kern="1200" cap="none" spc="0" normalizeH="0" baseline="0" noProof="0" dirty="0">
                <a:ln>
                  <a:noFill/>
                </a:ln>
                <a:solidFill>
                  <a:srgbClr val="0D0DE1"/>
                </a:solidFill>
                <a:effectLst/>
                <a:uLnTx/>
                <a:uFillTx/>
                <a:latin typeface="Imprint MT Shadow" panose="04020605060303030202" pitchFamily="82" charset="0"/>
                <a:ea typeface="+mn-ea"/>
                <a:cs typeface="Times New Roman" panose="02020603050405020304" pitchFamily="18" charset="0"/>
              </a:rPr>
              <a:t> //</a:t>
            </a:r>
            <a:r>
              <a:rPr kumimoji="0" lang="pt-PT" sz="2400" b="0" i="1" u="none" strike="noStrike" kern="1200" cap="none" spc="0" normalizeH="0" baseline="0" noProof="0" dirty="0">
                <a:ln>
                  <a:noFill/>
                </a:ln>
                <a:solidFill>
                  <a:srgbClr val="0D0DE1"/>
                </a:solidFill>
                <a:effectLst/>
                <a:uLnTx/>
                <a:uFillTx/>
                <a:latin typeface="Imprint MT Shadow" panose="04020605060303030202" pitchFamily="82" charset="0"/>
                <a:ea typeface="+mn-ea"/>
                <a:cs typeface="Times New Roman" panose="02020603050405020304" pitchFamily="18" charset="0"/>
              </a:rPr>
              <a:t> Concluíram que os azulejos na zona inferior da 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PT" sz="2400" i="1" dirty="0">
                <a:solidFill>
                  <a:srgbClr val="0D0DE1"/>
                </a:solidFill>
                <a:latin typeface="Imprint MT Shadow" panose="04020605060303030202" pitchFamily="82" charset="0"/>
                <a:cs typeface="Times New Roman" panose="02020603050405020304" pitchFamily="18" charset="0"/>
              </a:rPr>
              <a:t>     </a:t>
            </a:r>
            <a:r>
              <a:rPr kumimoji="0" lang="pt-PT" sz="2400" b="0" i="1" u="none" strike="noStrike" kern="1200" cap="none" spc="0" normalizeH="0" baseline="0" noProof="0" dirty="0">
                <a:ln>
                  <a:noFill/>
                </a:ln>
                <a:solidFill>
                  <a:srgbClr val="0D0DE1"/>
                </a:solidFill>
                <a:effectLst/>
                <a:uLnTx/>
                <a:uFillTx/>
                <a:latin typeface="Imprint MT Shadow" panose="04020605060303030202" pitchFamily="82" charset="0"/>
                <a:ea typeface="+mn-ea"/>
                <a:cs typeface="Times New Roman" panose="02020603050405020304" pitchFamily="18" charset="0"/>
              </a:rPr>
              <a:t>Capela foram pintados à mão.</a:t>
            </a:r>
          </a:p>
          <a:p>
            <a:endParaRPr lang="pt-PT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ECBB8E82-FE65-49EA-A756-C74E030CD3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45" y="3181793"/>
            <a:ext cx="2749534" cy="3676207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86E18ACB-67FE-439F-93AE-E48B55D99F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5025" y="3181793"/>
            <a:ext cx="2784293" cy="35829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35A2F0CF-BFE3-4FE3-BD59-4DA6F08EC9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90800" y="3181793"/>
            <a:ext cx="2602570" cy="35829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A72B6F3B-9B2E-4933-80F7-064D291DCA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78680" y="609534"/>
            <a:ext cx="4046575" cy="61552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24657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2" name="suction.wav"/>
          </p:stSnd>
        </p:sndAc>
      </p:transition>
    </mc:Choice>
    <mc:Fallback xmlns="">
      <p:transition spd="slow">
        <p:fade/>
        <p:sndAc>
          <p:stSnd>
            <p:snd r:embed="rId7" name="suctio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6FE478F-0E7B-4745-A73E-F0BD35061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697" y="-123825"/>
            <a:ext cx="11709648" cy="6480175"/>
          </a:xfrm>
        </p:spPr>
        <p:txBody>
          <a:bodyPr/>
          <a:lstStyle/>
          <a:p>
            <a:pPr algn="l">
              <a:defRPr/>
            </a:pPr>
            <a:r>
              <a:rPr lang="pt-PT" sz="4400" dirty="0">
                <a:solidFill>
                  <a:srgbClr val="0D0DE1"/>
                </a:solidFill>
                <a:latin typeface="Imprint MT Shadow" panose="04020605060303030202" pitchFamily="82" charset="0"/>
              </a:rPr>
              <a:t/>
            </a:r>
            <a:br>
              <a:rPr lang="pt-PT" sz="4400" dirty="0">
                <a:solidFill>
                  <a:srgbClr val="0D0DE1"/>
                </a:solidFill>
                <a:latin typeface="Imprint MT Shadow" panose="04020605060303030202" pitchFamily="82" charset="0"/>
              </a:rPr>
            </a:br>
            <a:r>
              <a:rPr lang="pt-PT" sz="4400" dirty="0">
                <a:solidFill>
                  <a:srgbClr val="0D0DE1"/>
                </a:solidFill>
                <a:latin typeface="Imprint MT Shadow" panose="04020605060303030202" pitchFamily="82" charset="0"/>
              </a:rPr>
              <a:t/>
            </a:r>
            <a:br>
              <a:rPr lang="pt-PT" sz="4400" dirty="0">
                <a:solidFill>
                  <a:srgbClr val="0D0DE1"/>
                </a:solidFill>
                <a:latin typeface="Imprint MT Shadow" panose="04020605060303030202" pitchFamily="82" charset="0"/>
              </a:rPr>
            </a:br>
            <a:r>
              <a:rPr lang="pt-PT" sz="4400" dirty="0">
                <a:solidFill>
                  <a:srgbClr val="0D0DE1"/>
                </a:solidFill>
                <a:latin typeface="Imprint MT Shadow" panose="04020605060303030202" pitchFamily="82" charset="0"/>
              </a:rPr>
              <a:t>“…</a:t>
            </a:r>
            <a:r>
              <a:rPr lang="pt-PT" i="1" cap="none" dirty="0">
                <a:solidFill>
                  <a:srgbClr val="0D0DE1"/>
                </a:solidFill>
                <a:latin typeface="Imprint MT Shadow" panose="04020605060303030202" pitchFamily="82" charset="0"/>
              </a:rPr>
              <a:t>as artes, no sentido plural, são um fator importantíssimo de desenvolvimento pessoal e comunitário, podem ter um impacto social e, por isso, devemos </a:t>
            </a:r>
            <a:r>
              <a:rPr lang="pt-PT" i="1" cap="none" dirty="0">
                <a:solidFill>
                  <a:srgbClr val="0C25E2"/>
                </a:solidFill>
                <a:latin typeface="Imprint MT Shadow" panose="04020605060303030202" pitchFamily="82" charset="0"/>
              </a:rPr>
              <a:t>promover uma </a:t>
            </a:r>
            <a:r>
              <a:rPr lang="pt-PT" i="1" cap="none" dirty="0">
                <a:solidFill>
                  <a:srgbClr val="0D0DE1"/>
                </a:solidFill>
                <a:latin typeface="Imprint MT Shadow" panose="04020605060303030202" pitchFamily="82" charset="0"/>
              </a:rPr>
              <a:t>cultura mais participada e acessível a todos os cidadãos…</a:t>
            </a:r>
            <a:r>
              <a:rPr lang="pt-PT" i="1" dirty="0">
                <a:solidFill>
                  <a:srgbClr val="0D0DE1"/>
                </a:solidFill>
                <a:latin typeface="Imprint MT Shadow" panose="04020605060303030202" pitchFamily="82" charset="0"/>
              </a:rPr>
              <a:t>“</a:t>
            </a:r>
            <a:br>
              <a:rPr lang="pt-PT" i="1" dirty="0">
                <a:solidFill>
                  <a:srgbClr val="0D0DE1"/>
                </a:solidFill>
                <a:latin typeface="Imprint MT Shadow" panose="04020605060303030202" pitchFamily="82" charset="0"/>
              </a:rPr>
            </a:br>
            <a:r>
              <a:rPr lang="pt-PT" i="1" dirty="0">
                <a:solidFill>
                  <a:srgbClr val="0D0DE1"/>
                </a:solidFill>
                <a:latin typeface="Imprint MT Shadow" panose="04020605060303030202" pitchFamily="82" charset="0"/>
              </a:rPr>
              <a:t/>
            </a:r>
            <a:br>
              <a:rPr lang="pt-PT" i="1" dirty="0">
                <a:solidFill>
                  <a:srgbClr val="0D0DE1"/>
                </a:solidFill>
                <a:latin typeface="Imprint MT Shadow" panose="04020605060303030202" pitchFamily="82" charset="0"/>
              </a:rPr>
            </a:br>
            <a:r>
              <a:rPr lang="pt-PT" i="1" dirty="0">
                <a:solidFill>
                  <a:srgbClr val="0D0DE1"/>
                </a:solidFill>
                <a:latin typeface="Imprint MT Shadow" panose="04020605060303030202" pitchFamily="82" charset="0"/>
              </a:rPr>
              <a:t/>
            </a:r>
            <a:br>
              <a:rPr lang="pt-PT" i="1" dirty="0">
                <a:solidFill>
                  <a:srgbClr val="0D0DE1"/>
                </a:solidFill>
                <a:latin typeface="Imprint MT Shadow" panose="04020605060303030202" pitchFamily="82" charset="0"/>
              </a:rPr>
            </a:br>
            <a:r>
              <a:rPr lang="pt-PT" sz="2800" cap="none" dirty="0">
                <a:solidFill>
                  <a:srgbClr val="0C25E2"/>
                </a:solidFill>
                <a:latin typeface="Imprint MT Shadow" panose="04020605060303030202" pitchFamily="82" charset="0"/>
              </a:rPr>
              <a:t>Comissário do Plano Nacional das Artes (PNA), </a:t>
            </a:r>
            <a:r>
              <a:rPr lang="pt-PT" cap="non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ladimir Script" panose="03050402040407070305" pitchFamily="66" charset="0"/>
              </a:rPr>
              <a:t>Paulo Pires do Vale</a:t>
            </a:r>
            <a:endParaRPr lang="pt-PT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ladimir Script" panose="03050402040407070305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CFFD9B1-6F0A-4B51-A6FE-C4EA535037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087" y="168965"/>
            <a:ext cx="11897139" cy="914401"/>
          </a:xfrm>
        </p:spPr>
        <p:txBody>
          <a:bodyPr>
            <a:normAutofit fontScale="90000"/>
          </a:bodyPr>
          <a:lstStyle/>
          <a:p>
            <a:pPr algn="ctr"/>
            <a:r>
              <a:rPr kumimoji="0" lang="pt-PT" altLang="pt-PT" sz="4000" b="0" i="0" u="none" strike="noStrike" kern="1200" cap="none" spc="0" normalizeH="0" baseline="0" noProof="0" dirty="0">
                <a:ln>
                  <a:noFill/>
                </a:ln>
                <a:solidFill>
                  <a:srgbClr val="0C25E2"/>
                </a:solidFill>
                <a:effectLst/>
                <a:uLnTx/>
                <a:uFillTx/>
                <a:latin typeface="Imprint MT Shadow" panose="04020605060303030202" pitchFamily="82" charset="0"/>
                <a:ea typeface="+mj-ea"/>
                <a:cs typeface="+mj-cs"/>
              </a:rPr>
              <a:t>Desdobrável Marcador – Trabalho realizado pelos alunos</a:t>
            </a:r>
            <a:endParaRPr lang="pt-PT" dirty="0">
              <a:solidFill>
                <a:srgbClr val="0C25E2"/>
              </a:solidFill>
            </a:endParaRPr>
          </a:p>
        </p:txBody>
      </p:sp>
      <p:pic>
        <p:nvPicPr>
          <p:cNvPr id="5" name="Imagem 4" descr="Uma imagem com texto&#10;&#10;Descrição gerada automaticamente">
            <a:extLst>
              <a:ext uri="{FF2B5EF4-FFF2-40B4-BE49-F238E27FC236}">
                <a16:creationId xmlns:a16="http://schemas.microsoft.com/office/drawing/2014/main" id="{D2F0AA10-410D-49A4-947C-80B191C152F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91" r="1271"/>
          <a:stretch/>
        </p:blipFill>
        <p:spPr>
          <a:xfrm>
            <a:off x="235227" y="1230507"/>
            <a:ext cx="3217660" cy="28478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magem 6" descr="Uma imagem com texto, pessoa&#10;&#10;Descrição gerada automaticamente">
            <a:extLst>
              <a:ext uri="{FF2B5EF4-FFF2-40B4-BE49-F238E27FC236}">
                <a16:creationId xmlns:a16="http://schemas.microsoft.com/office/drawing/2014/main" id="{66C450E8-6AA3-4406-A9A6-34A3406CB0D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98" y="4225537"/>
            <a:ext cx="3208520" cy="25543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Imagem 10" descr="Uma imagem com texto, cartão-de-visita, envelope&#10;&#10;Descrição gerada automaticamente">
            <a:extLst>
              <a:ext uri="{FF2B5EF4-FFF2-40B4-BE49-F238E27FC236}">
                <a16:creationId xmlns:a16="http://schemas.microsoft.com/office/drawing/2014/main" id="{EC66A440-DF8E-4D08-9DC5-4F2F687965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6950" y="1186221"/>
            <a:ext cx="2767809" cy="2650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C828468C-D377-4252-8B0F-654D95D77A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887" y="1512360"/>
            <a:ext cx="5427162" cy="51530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Imagem 14" descr="Uma imagem com texto&#10;&#10;Descrição gerada automaticamente">
            <a:extLst>
              <a:ext uri="{FF2B5EF4-FFF2-40B4-BE49-F238E27FC236}">
                <a16:creationId xmlns:a16="http://schemas.microsoft.com/office/drawing/2014/main" id="{09AF256E-D1A2-481C-91F6-F3480CA42C6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6950" y="3939365"/>
            <a:ext cx="2767809" cy="272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24227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2" name="suction.wav"/>
          </p:stSnd>
        </p:sndAc>
      </p:transition>
    </mc:Choice>
    <mc:Fallback xmlns="">
      <p:transition spd="slow">
        <p:fade/>
        <p:sndAc>
          <p:stSnd>
            <p:snd r:embed="rId8" name="suctio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056A79D-5D73-4786-9670-9D6CDDE320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119" y="141402"/>
            <a:ext cx="11921762" cy="2413261"/>
          </a:xfrm>
        </p:spPr>
        <p:txBody>
          <a:bodyPr>
            <a:normAutofit/>
          </a:bodyPr>
          <a:lstStyle/>
          <a:p>
            <a:r>
              <a:rPr kumimoji="0" lang="pt-PT" sz="2800" b="0" i="0" u="none" strike="noStrike" kern="1200" cap="none" spc="0" normalizeH="0" baseline="0" noProof="0" dirty="0">
                <a:ln>
                  <a:noFill/>
                </a:ln>
                <a:solidFill>
                  <a:srgbClr val="0C25E2"/>
                </a:solidFill>
                <a:effectLst/>
                <a:uLnTx/>
                <a:uFillTx/>
                <a:latin typeface="Imprint MT Shadow" panose="04020605060303030202" pitchFamily="82" charset="0"/>
                <a:ea typeface="+mj-ea"/>
                <a:cs typeface="+mj-cs"/>
              </a:rPr>
              <a:t>Junto à Capela podemos observar</a:t>
            </a:r>
            <a:r>
              <a:rPr lang="pt-PT" sz="2800" cap="none" dirty="0">
                <a:solidFill>
                  <a:srgbClr val="0C25E2"/>
                </a:solidFill>
                <a:latin typeface="Imprint MT Shadow" panose="04020605060303030202" pitchFamily="82" charset="0"/>
              </a:rPr>
              <a:t> </a:t>
            </a:r>
            <a:r>
              <a:rPr kumimoji="0" lang="pt-PT" sz="2800" b="0" i="0" u="none" strike="noStrike" kern="1200" cap="none" spc="0" normalizeH="0" baseline="0" noProof="0" dirty="0">
                <a:ln>
                  <a:noFill/>
                </a:ln>
                <a:solidFill>
                  <a:srgbClr val="0C25E2"/>
                </a:solidFill>
                <a:effectLst/>
                <a:uLnTx/>
                <a:uFillTx/>
                <a:latin typeface="Imprint MT Shadow" panose="04020605060303030202" pitchFamily="82" charset="0"/>
                <a:ea typeface="+mj-ea"/>
                <a:cs typeface="+mj-cs"/>
              </a:rPr>
              <a:t>azulejos </a:t>
            </a:r>
            <a:br>
              <a:rPr kumimoji="0" lang="pt-PT" sz="2800" b="0" i="0" u="none" strike="noStrike" kern="1200" cap="none" spc="0" normalizeH="0" baseline="0" noProof="0" dirty="0">
                <a:ln>
                  <a:noFill/>
                </a:ln>
                <a:solidFill>
                  <a:srgbClr val="0C25E2"/>
                </a:solidFill>
                <a:effectLst/>
                <a:uLnTx/>
                <a:uFillTx/>
                <a:latin typeface="Imprint MT Shadow" panose="04020605060303030202" pitchFamily="82" charset="0"/>
                <a:ea typeface="+mj-ea"/>
                <a:cs typeface="+mj-cs"/>
              </a:rPr>
            </a:br>
            <a:r>
              <a:rPr kumimoji="0" lang="pt-PT" sz="2800" b="0" i="0" u="none" strike="noStrike" kern="1200" cap="none" spc="0" normalizeH="0" baseline="0" noProof="0" dirty="0">
                <a:ln>
                  <a:noFill/>
                </a:ln>
                <a:solidFill>
                  <a:srgbClr val="0C25E2"/>
                </a:solidFill>
                <a:effectLst/>
                <a:uLnTx/>
                <a:uFillTx/>
                <a:latin typeface="Imprint MT Shadow" panose="04020605060303030202" pitchFamily="82" charset="0"/>
                <a:ea typeface="+mj-ea"/>
                <a:cs typeface="+mj-cs"/>
              </a:rPr>
              <a:t>e esculturas espetaculares que retratam </a:t>
            </a:r>
            <a:br>
              <a:rPr kumimoji="0" lang="pt-PT" sz="2800" b="0" i="0" u="none" strike="noStrike" kern="1200" cap="none" spc="0" normalizeH="0" baseline="0" noProof="0" dirty="0">
                <a:ln>
                  <a:noFill/>
                </a:ln>
                <a:solidFill>
                  <a:srgbClr val="0C25E2"/>
                </a:solidFill>
                <a:effectLst/>
                <a:uLnTx/>
                <a:uFillTx/>
                <a:latin typeface="Imprint MT Shadow" panose="04020605060303030202" pitchFamily="82" charset="0"/>
                <a:ea typeface="+mj-ea"/>
                <a:cs typeface="+mj-cs"/>
              </a:rPr>
            </a:br>
            <a:r>
              <a:rPr kumimoji="0" lang="pt-PT" sz="2800" b="0" i="0" u="none" strike="noStrike" kern="1200" cap="none" spc="0" normalizeH="0" baseline="0" noProof="0" dirty="0">
                <a:ln>
                  <a:noFill/>
                </a:ln>
                <a:solidFill>
                  <a:srgbClr val="0C25E2"/>
                </a:solidFill>
                <a:effectLst/>
                <a:uLnTx/>
                <a:uFillTx/>
                <a:latin typeface="Imprint MT Shadow" panose="04020605060303030202" pitchFamily="82" charset="0"/>
                <a:ea typeface="+mj-ea"/>
                <a:cs typeface="+mj-cs"/>
              </a:rPr>
              <a:t>o sofrimento</a:t>
            </a:r>
            <a:r>
              <a:rPr lang="pt-PT" sz="2800" cap="none" dirty="0">
                <a:solidFill>
                  <a:srgbClr val="0C25E2"/>
                </a:solidFill>
                <a:latin typeface="Imprint MT Shadow" panose="04020605060303030202" pitchFamily="82" charset="0"/>
              </a:rPr>
              <a:t> </a:t>
            </a:r>
            <a:r>
              <a:rPr kumimoji="0" lang="pt-PT" sz="2800" b="0" i="0" u="none" strike="noStrike" kern="1200" cap="none" spc="0" normalizeH="0" baseline="0" noProof="0" dirty="0">
                <a:ln>
                  <a:noFill/>
                </a:ln>
                <a:solidFill>
                  <a:srgbClr val="0C25E2"/>
                </a:solidFill>
                <a:effectLst/>
                <a:uLnTx/>
                <a:uFillTx/>
                <a:latin typeface="Imprint MT Shadow" panose="04020605060303030202" pitchFamily="82" charset="0"/>
                <a:ea typeface="+mj-ea"/>
                <a:cs typeface="+mj-cs"/>
              </a:rPr>
              <a:t>das Mães de Ribeirão que viram </a:t>
            </a:r>
            <a:br>
              <a:rPr kumimoji="0" lang="pt-PT" sz="2800" b="0" i="0" u="none" strike="noStrike" kern="1200" cap="none" spc="0" normalizeH="0" baseline="0" noProof="0" dirty="0">
                <a:ln>
                  <a:noFill/>
                </a:ln>
                <a:solidFill>
                  <a:srgbClr val="0C25E2"/>
                </a:solidFill>
                <a:effectLst/>
                <a:uLnTx/>
                <a:uFillTx/>
                <a:latin typeface="Imprint MT Shadow" panose="04020605060303030202" pitchFamily="82" charset="0"/>
                <a:ea typeface="+mj-ea"/>
                <a:cs typeface="+mj-cs"/>
              </a:rPr>
            </a:br>
            <a:r>
              <a:rPr kumimoji="0" lang="pt-PT" sz="2800" b="0" i="0" u="none" strike="noStrike" kern="1200" cap="none" spc="0" normalizeH="0" baseline="0" noProof="0" dirty="0">
                <a:ln>
                  <a:noFill/>
                </a:ln>
                <a:solidFill>
                  <a:srgbClr val="0C25E2"/>
                </a:solidFill>
                <a:effectLst/>
                <a:uLnTx/>
                <a:uFillTx/>
                <a:latin typeface="Imprint MT Shadow" panose="04020605060303030202" pitchFamily="82" charset="0"/>
                <a:ea typeface="+mj-ea"/>
                <a:cs typeface="+mj-cs"/>
              </a:rPr>
              <a:t>os seus Filhos partir para a guerra do ultramar </a:t>
            </a:r>
            <a:br>
              <a:rPr kumimoji="0" lang="pt-PT" sz="2800" b="0" i="0" u="none" strike="noStrike" kern="1200" cap="none" spc="0" normalizeH="0" baseline="0" noProof="0" dirty="0">
                <a:ln>
                  <a:noFill/>
                </a:ln>
                <a:solidFill>
                  <a:srgbClr val="0C25E2"/>
                </a:solidFill>
                <a:effectLst/>
                <a:uLnTx/>
                <a:uFillTx/>
                <a:latin typeface="Imprint MT Shadow" panose="04020605060303030202" pitchFamily="82" charset="0"/>
                <a:ea typeface="+mj-ea"/>
                <a:cs typeface="+mj-cs"/>
              </a:rPr>
            </a:br>
            <a:r>
              <a:rPr kumimoji="0" lang="pt-PT" sz="2800" b="0" i="0" u="none" strike="noStrike" kern="1200" cap="none" spc="0" normalizeH="0" baseline="0" noProof="0" dirty="0">
                <a:ln>
                  <a:noFill/>
                </a:ln>
                <a:solidFill>
                  <a:srgbClr val="0C25E2"/>
                </a:solidFill>
                <a:effectLst/>
                <a:uLnTx/>
                <a:uFillTx/>
                <a:latin typeface="Imprint MT Shadow" panose="04020605060303030202" pitchFamily="82" charset="0"/>
                <a:ea typeface="+mj-ea"/>
                <a:cs typeface="+mj-cs"/>
              </a:rPr>
              <a:t>e o regresso de muitos militares a casa.  </a:t>
            </a:r>
            <a:endParaRPr lang="pt-PT" sz="2800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C5186F20-1106-4E2C-92EB-A737EE31EE4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10" r="4328"/>
          <a:stretch/>
        </p:blipFill>
        <p:spPr>
          <a:xfrm>
            <a:off x="7719056" y="286581"/>
            <a:ext cx="3762791" cy="28148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E8D57BC5-C8FD-4C7D-B54A-E590C627039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55" t="2602" r="8321" b="2036"/>
          <a:stretch/>
        </p:blipFill>
        <p:spPr>
          <a:xfrm>
            <a:off x="465058" y="2383832"/>
            <a:ext cx="5445000" cy="4389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459E653B-5D4B-47F9-AAA7-D3ADBE1704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42755" y="3101419"/>
            <a:ext cx="5008776" cy="37565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93606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2" name="suction.wav"/>
          </p:stSnd>
        </p:sndAc>
      </p:transition>
    </mc:Choice>
    <mc:Fallback xmlns="">
      <p:transition spd="slow">
        <p:fade/>
        <p:sndAc>
          <p:stSnd>
            <p:snd r:embed="rId6" name="suctio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F8BEEA8-B970-4158-B6C0-FD133A9F2C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3775" y="0"/>
            <a:ext cx="10512425" cy="2193925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pt-PT" altLang="pt-PT" sz="4400" b="1" cap="none" dirty="0">
                <a:solidFill>
                  <a:srgbClr val="007A37"/>
                </a:solidFill>
                <a:latin typeface="Imprint MT Shadow" panose="04020605060303030202" pitchFamily="82" charset="0"/>
              </a:rPr>
              <a:t>Critérios de avaliação</a:t>
            </a:r>
            <a:endParaRPr lang="pt-PT" sz="4400" b="1" dirty="0">
              <a:solidFill>
                <a:srgbClr val="007A37"/>
              </a:solidFill>
            </a:endParaRPr>
          </a:p>
        </p:txBody>
      </p:sp>
      <p:sp>
        <p:nvSpPr>
          <p:cNvPr id="29699" name="Marcador de Posição de Conteúdo 2">
            <a:extLst>
              <a:ext uri="{FF2B5EF4-FFF2-40B4-BE49-F238E27FC236}">
                <a16:creationId xmlns:a16="http://schemas.microsoft.com/office/drawing/2014/main" id="{DDAB8FBE-1A1F-4771-B10C-86877F9A747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0" y="1686757"/>
            <a:ext cx="12192000" cy="4864856"/>
          </a:xfr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pt-PT" altLang="pt-PT" sz="2800" dirty="0">
                <a:solidFill>
                  <a:srgbClr val="0D0DE1"/>
                </a:solidFill>
                <a:latin typeface="Imprint MT Shadow" panose="04020605060303030202" pitchFamily="82" charset="0"/>
              </a:rPr>
              <a:t>♦ </a:t>
            </a:r>
            <a:r>
              <a:rPr lang="pt-PT" altLang="pt-PT" sz="3200" b="1" dirty="0">
                <a:solidFill>
                  <a:srgbClr val="0D0DE1"/>
                </a:solidFill>
                <a:latin typeface="Imprint MT Shadow" panose="04020605060303030202" pitchFamily="82" charset="0"/>
              </a:rPr>
              <a:t>Concretização da Atividade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pt-PT" altLang="pt-PT" dirty="0">
                <a:solidFill>
                  <a:srgbClr val="0D0DE1"/>
                </a:solidFill>
                <a:latin typeface="Imprint MT Shadow" panose="04020605060303030202" pitchFamily="82" charset="0"/>
              </a:rPr>
              <a:t/>
            </a:r>
            <a:br>
              <a:rPr lang="pt-PT" altLang="pt-PT" dirty="0">
                <a:solidFill>
                  <a:srgbClr val="0D0DE1"/>
                </a:solidFill>
                <a:latin typeface="Imprint MT Shadow" panose="04020605060303030202" pitchFamily="82" charset="0"/>
              </a:rPr>
            </a:br>
            <a:r>
              <a:rPr lang="pt-PT" altLang="pt-PT" sz="2800" dirty="0">
                <a:solidFill>
                  <a:srgbClr val="0D0DE1"/>
                </a:solidFill>
                <a:latin typeface="Imprint MT Shadow" panose="04020605060303030202" pitchFamily="82" charset="0"/>
              </a:rPr>
              <a:t>♦ </a:t>
            </a:r>
            <a:r>
              <a:rPr lang="pt-PT" altLang="pt-PT" sz="2800" b="1" dirty="0">
                <a:solidFill>
                  <a:srgbClr val="0D0DE1"/>
                </a:solidFill>
                <a:latin typeface="Imprint MT Shadow" panose="04020605060303030202" pitchFamily="82" charset="0"/>
              </a:rPr>
              <a:t>Empenho:</a:t>
            </a:r>
            <a:r>
              <a:rPr lang="pt-PT" altLang="pt-PT" sz="2800" dirty="0">
                <a:solidFill>
                  <a:srgbClr val="0D0DE1"/>
                </a:solidFill>
                <a:latin typeface="Imprint MT Shadow" panose="04020605060303030202" pitchFamily="82" charset="0"/>
              </a:rPr>
              <a:t/>
            </a:r>
            <a:br>
              <a:rPr lang="pt-PT" altLang="pt-PT" sz="2800" dirty="0">
                <a:solidFill>
                  <a:srgbClr val="0D0DE1"/>
                </a:solidFill>
                <a:latin typeface="Imprint MT Shadow" panose="04020605060303030202" pitchFamily="82" charset="0"/>
              </a:rPr>
            </a:br>
            <a:r>
              <a:rPr lang="pt-PT" altLang="pt-PT" sz="2800" dirty="0">
                <a:solidFill>
                  <a:srgbClr val="0D0DE1"/>
                </a:solidFill>
                <a:latin typeface="Imprint MT Shadow" panose="04020605060303030202" pitchFamily="82" charset="0"/>
              </a:rPr>
              <a:t>      Desde início todos os alunos tiveram de demonstrar empenho na realização deste trabalho.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pt-PT" altLang="pt-PT" sz="2800" dirty="0">
                <a:solidFill>
                  <a:srgbClr val="0D0DE1"/>
                </a:solidFill>
                <a:latin typeface="Imprint MT Shadow" panose="04020605060303030202" pitchFamily="82" charset="0"/>
              </a:rPr>
              <a:t/>
            </a:r>
            <a:br>
              <a:rPr lang="pt-PT" altLang="pt-PT" sz="2800" dirty="0">
                <a:solidFill>
                  <a:srgbClr val="0D0DE1"/>
                </a:solidFill>
                <a:latin typeface="Imprint MT Shadow" panose="04020605060303030202" pitchFamily="82" charset="0"/>
              </a:rPr>
            </a:br>
            <a:r>
              <a:rPr lang="pt-PT" altLang="pt-PT" sz="2800" dirty="0">
                <a:solidFill>
                  <a:srgbClr val="0D0DE1"/>
                </a:solidFill>
                <a:latin typeface="Imprint MT Shadow" panose="04020605060303030202" pitchFamily="82" charset="0"/>
              </a:rPr>
              <a:t>♦ </a:t>
            </a:r>
            <a:r>
              <a:rPr lang="pt-PT" altLang="pt-PT" sz="2800" b="1" dirty="0">
                <a:solidFill>
                  <a:srgbClr val="0D0DE1"/>
                </a:solidFill>
                <a:latin typeface="Imprint MT Shadow" panose="04020605060303030202" pitchFamily="82" charset="0"/>
              </a:rPr>
              <a:t>Comunicação:</a:t>
            </a:r>
            <a:r>
              <a:rPr lang="pt-PT" altLang="pt-PT" sz="2800" dirty="0">
                <a:solidFill>
                  <a:srgbClr val="0D0DE1"/>
                </a:solidFill>
                <a:latin typeface="Imprint MT Shadow" panose="04020605060303030202" pitchFamily="82" charset="0"/>
              </a:rPr>
              <a:t/>
            </a:r>
            <a:br>
              <a:rPr lang="pt-PT" altLang="pt-PT" sz="2800" dirty="0">
                <a:solidFill>
                  <a:srgbClr val="0D0DE1"/>
                </a:solidFill>
                <a:latin typeface="Imprint MT Shadow" panose="04020605060303030202" pitchFamily="82" charset="0"/>
              </a:rPr>
            </a:br>
            <a:r>
              <a:rPr lang="pt-PT" altLang="pt-PT" sz="2800" dirty="0">
                <a:solidFill>
                  <a:srgbClr val="0D0DE1"/>
                </a:solidFill>
                <a:latin typeface="Imprint MT Shadow" panose="04020605060303030202" pitchFamily="82" charset="0"/>
              </a:rPr>
              <a:t>      Análise esclarecedora / aprofundada dos trabalhos realizados.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pt-PT" altLang="pt-PT" sz="2800" dirty="0">
                <a:solidFill>
                  <a:srgbClr val="0D0DE1"/>
                </a:solidFill>
                <a:latin typeface="Imprint MT Shadow" panose="04020605060303030202" pitchFamily="82" charset="0"/>
              </a:rPr>
              <a:t/>
            </a:r>
            <a:br>
              <a:rPr lang="pt-PT" altLang="pt-PT" sz="2800" dirty="0">
                <a:solidFill>
                  <a:srgbClr val="0D0DE1"/>
                </a:solidFill>
                <a:latin typeface="Imprint MT Shadow" panose="04020605060303030202" pitchFamily="82" charset="0"/>
              </a:rPr>
            </a:br>
            <a:r>
              <a:rPr lang="pt-PT" altLang="pt-PT" sz="2800" dirty="0">
                <a:solidFill>
                  <a:srgbClr val="0D0DE1"/>
                </a:solidFill>
                <a:latin typeface="Imprint MT Shadow" panose="04020605060303030202" pitchFamily="82" charset="0"/>
              </a:rPr>
              <a:t>♦ </a:t>
            </a:r>
            <a:r>
              <a:rPr lang="pt-PT" altLang="pt-PT" sz="2800" b="1" dirty="0">
                <a:solidFill>
                  <a:srgbClr val="0D0DE1"/>
                </a:solidFill>
                <a:latin typeface="Imprint MT Shadow" panose="04020605060303030202" pitchFamily="82" charset="0"/>
              </a:rPr>
              <a:t>Apresentação:</a:t>
            </a:r>
            <a:r>
              <a:rPr lang="pt-PT" altLang="pt-PT" sz="2800" dirty="0">
                <a:solidFill>
                  <a:srgbClr val="0D0DE1"/>
                </a:solidFill>
                <a:latin typeface="Imprint MT Shadow" panose="04020605060303030202" pitchFamily="82" charset="0"/>
              </a:rPr>
              <a:t/>
            </a:r>
            <a:br>
              <a:rPr lang="pt-PT" altLang="pt-PT" sz="2800" dirty="0">
                <a:solidFill>
                  <a:srgbClr val="0D0DE1"/>
                </a:solidFill>
                <a:latin typeface="Imprint MT Shadow" panose="04020605060303030202" pitchFamily="82" charset="0"/>
              </a:rPr>
            </a:br>
            <a:r>
              <a:rPr lang="pt-PT" altLang="pt-PT" sz="2800" dirty="0">
                <a:solidFill>
                  <a:srgbClr val="0D0DE1"/>
                </a:solidFill>
                <a:latin typeface="Imprint MT Shadow" panose="04020605060303030202" pitchFamily="82" charset="0"/>
              </a:rPr>
              <a:t>      Apreciação final dos trabalhos realizados, Azulejos /Desdobráveis. </a:t>
            </a:r>
            <a:r>
              <a:rPr lang="pt-PT" altLang="pt-PT" dirty="0">
                <a:solidFill>
                  <a:srgbClr val="0D0DE1"/>
                </a:solidFill>
                <a:latin typeface="Imprint MT Shadow" panose="04020605060303030202" pitchFamily="82" charset="0"/>
              </a:rPr>
              <a:t/>
            </a:r>
            <a:br>
              <a:rPr lang="pt-PT" altLang="pt-PT" dirty="0">
                <a:solidFill>
                  <a:srgbClr val="0D0DE1"/>
                </a:solidFill>
                <a:latin typeface="Imprint MT Shadow" panose="04020605060303030202" pitchFamily="82" charset="0"/>
              </a:rPr>
            </a:br>
            <a:endParaRPr lang="pt-PT" altLang="pt-PT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2" name="suction.wav"/>
          </p:stSnd>
        </p:sndAc>
      </p:transition>
    </mc:Choice>
    <mc:Fallback xmlns="">
      <p:transition spd="slow">
        <p:fade/>
        <p:sndAc>
          <p:stSnd>
            <p:snd r:embed="rId3" name="suctio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9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9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9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6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6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9699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AA9F0C3-D554-4EFB-B02D-60F36EE879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1662" y="-254524"/>
            <a:ext cx="9990338" cy="1109709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pt-PT" cap="none" dirty="0">
                <a:solidFill>
                  <a:srgbClr val="0D0DE1"/>
                </a:solidFill>
                <a:latin typeface="Imprint MT Shadow" panose="04020605060303030202" pitchFamily="82" charset="0"/>
              </a:rPr>
              <a:t>                           </a:t>
            </a:r>
            <a:br>
              <a:rPr lang="pt-PT" cap="none" dirty="0">
                <a:solidFill>
                  <a:srgbClr val="0D0DE1"/>
                </a:solidFill>
                <a:latin typeface="Imprint MT Shadow" panose="04020605060303030202" pitchFamily="82" charset="0"/>
              </a:rPr>
            </a:br>
            <a:r>
              <a:rPr lang="pt-PT" sz="3600" cap="none" dirty="0">
                <a:solidFill>
                  <a:srgbClr val="007A37"/>
                </a:solidFill>
                <a:latin typeface="Imprint MT Shadow" panose="04020605060303030202" pitchFamily="82" charset="0"/>
              </a:rPr>
              <a:t/>
            </a:r>
            <a:br>
              <a:rPr lang="pt-PT" sz="3600" cap="none" dirty="0">
                <a:solidFill>
                  <a:srgbClr val="007A37"/>
                </a:solidFill>
                <a:latin typeface="Imprint MT Shadow" panose="04020605060303030202" pitchFamily="82" charset="0"/>
              </a:rPr>
            </a:br>
            <a:r>
              <a:rPr lang="pt-PT" sz="3600" cap="none" dirty="0">
                <a:solidFill>
                  <a:srgbClr val="007A37"/>
                </a:solidFill>
                <a:latin typeface="Imprint MT Shadow" panose="04020605060303030202" pitchFamily="82" charset="0"/>
              </a:rPr>
              <a:t>                        </a:t>
            </a:r>
            <a:r>
              <a:rPr lang="pt-PT" b="1" cap="none" dirty="0">
                <a:solidFill>
                  <a:srgbClr val="007A37"/>
                </a:solidFill>
                <a:latin typeface="Imprint MT Shadow" panose="04020605060303030202" pitchFamily="82" charset="0"/>
              </a:rPr>
              <a:t>Ficha Metacognição</a:t>
            </a:r>
            <a:r>
              <a:rPr lang="pt-PT" sz="4400" cap="none" dirty="0">
                <a:solidFill>
                  <a:srgbClr val="007A37"/>
                </a:solidFill>
                <a:latin typeface="Imprint MT Shadow" panose="04020605060303030202" pitchFamily="82" charset="0"/>
              </a:rPr>
              <a:t/>
            </a:r>
            <a:br>
              <a:rPr lang="pt-PT" sz="4400" cap="none" dirty="0">
                <a:solidFill>
                  <a:srgbClr val="007A37"/>
                </a:solidFill>
                <a:latin typeface="Imprint MT Shadow" panose="04020605060303030202" pitchFamily="82" charset="0"/>
              </a:rPr>
            </a:br>
            <a:r>
              <a:rPr lang="pt-PT" sz="2700" cap="none" dirty="0">
                <a:solidFill>
                  <a:srgbClr val="0C25E2"/>
                </a:solidFill>
                <a:latin typeface="Imprint MT Shadow" panose="04020605060303030202" pitchFamily="82" charset="0"/>
              </a:rPr>
              <a:t/>
            </a:r>
            <a:br>
              <a:rPr lang="pt-PT" sz="2700" cap="none" dirty="0">
                <a:solidFill>
                  <a:srgbClr val="0C25E2"/>
                </a:solidFill>
                <a:latin typeface="Imprint MT Shadow" panose="04020605060303030202" pitchFamily="82" charset="0"/>
              </a:rPr>
            </a:br>
            <a:endParaRPr lang="pt-PT" sz="2700" dirty="0">
              <a:solidFill>
                <a:srgbClr val="0C25E2"/>
              </a:solidFill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077A2DB2-7C60-484A-8596-E4194F59EAF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185" t="13768" r="30217" b="26957"/>
          <a:stretch/>
        </p:blipFill>
        <p:spPr>
          <a:xfrm>
            <a:off x="1695544" y="826233"/>
            <a:ext cx="8800912" cy="60317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2" name="suction.wav"/>
          </p:stSnd>
        </p:sndAc>
      </p:transition>
    </mc:Choice>
    <mc:Fallback xmlns="">
      <p:transition spd="slow">
        <p:fade/>
        <p:sndAc>
          <p:stSnd>
            <p:snd r:embed="rId4" name="suctio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15212B2-1D8C-45BB-9A97-E5D7759EFE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4903" y="315913"/>
            <a:ext cx="4714598" cy="1255712"/>
          </a:xfrm>
        </p:spPr>
        <p:txBody>
          <a:bodyPr>
            <a:normAutofit/>
          </a:bodyPr>
          <a:lstStyle/>
          <a:p>
            <a:pPr algn="l">
              <a:defRPr/>
            </a:pPr>
            <a:r>
              <a:rPr lang="pt-PT" sz="4400" cap="none" dirty="0">
                <a:solidFill>
                  <a:srgbClr val="0C25E2"/>
                </a:solidFill>
                <a:latin typeface="Imprint MT Shadow" panose="04020605060303030202" pitchFamily="82" charset="0"/>
              </a:rPr>
              <a:t>Aspetos Negativos</a:t>
            </a:r>
            <a:endParaRPr lang="pt-PT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422A04A4-BE61-4239-B79A-6BD0A4A595DD}"/>
              </a:ext>
            </a:extLst>
          </p:cNvPr>
          <p:cNvSpPr txBox="1"/>
          <p:nvPr/>
        </p:nvSpPr>
        <p:spPr>
          <a:xfrm>
            <a:off x="66675" y="1385858"/>
            <a:ext cx="12058650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sz="2800" cap="none" dirty="0">
                <a:solidFill>
                  <a:srgbClr val="0D0DE1"/>
                </a:solidFill>
                <a:latin typeface="Imprint MT Shadow" panose="04020605060303030202" pitchFamily="82" charset="0"/>
              </a:rPr>
              <a:t> › Devido à pandemia foi impossível trabalhar no 2º período nas atividades presenciais;</a:t>
            </a:r>
            <a:br>
              <a:rPr lang="pt-PT" sz="2800" cap="none" dirty="0">
                <a:solidFill>
                  <a:srgbClr val="0D0DE1"/>
                </a:solidFill>
                <a:latin typeface="Imprint MT Shadow" panose="04020605060303030202" pitchFamily="82" charset="0"/>
              </a:rPr>
            </a:br>
            <a:r>
              <a:rPr lang="pt-PT" sz="2800" cap="none" dirty="0">
                <a:solidFill>
                  <a:srgbClr val="0D0DE1"/>
                </a:solidFill>
                <a:latin typeface="Imprint MT Shadow" panose="04020605060303030202" pitchFamily="82" charset="0"/>
              </a:rPr>
              <a:t/>
            </a:r>
            <a:br>
              <a:rPr lang="pt-PT" sz="2800" cap="none" dirty="0">
                <a:solidFill>
                  <a:srgbClr val="0D0DE1"/>
                </a:solidFill>
                <a:latin typeface="Imprint MT Shadow" panose="04020605060303030202" pitchFamily="82" charset="0"/>
              </a:rPr>
            </a:br>
            <a:r>
              <a:rPr lang="pt-PT" sz="2800" cap="none" dirty="0">
                <a:solidFill>
                  <a:srgbClr val="0D0DE1"/>
                </a:solidFill>
                <a:latin typeface="Imprint MT Shadow" panose="04020605060303030202" pitchFamily="82" charset="0"/>
              </a:rPr>
              <a:t>   › Certos alunos durante o processo prático, demonstraram pouca dedicação e entregaram as suas propostas de trabalho tardiamente;</a:t>
            </a:r>
            <a:br>
              <a:rPr lang="pt-PT" sz="2800" cap="none" dirty="0">
                <a:solidFill>
                  <a:srgbClr val="0D0DE1"/>
                </a:solidFill>
                <a:latin typeface="Imprint MT Shadow" panose="04020605060303030202" pitchFamily="82" charset="0"/>
              </a:rPr>
            </a:br>
            <a:r>
              <a:rPr lang="pt-PT" sz="2800" cap="none" dirty="0">
                <a:solidFill>
                  <a:srgbClr val="0D0DE1"/>
                </a:solidFill>
                <a:latin typeface="Imprint MT Shadow" panose="04020605060303030202" pitchFamily="82" charset="0"/>
              </a:rPr>
              <a:t/>
            </a:r>
            <a:br>
              <a:rPr lang="pt-PT" sz="2800" cap="none" dirty="0">
                <a:solidFill>
                  <a:srgbClr val="0D0DE1"/>
                </a:solidFill>
                <a:latin typeface="Imprint MT Shadow" panose="04020605060303030202" pitchFamily="82" charset="0"/>
              </a:rPr>
            </a:br>
            <a:r>
              <a:rPr lang="pt-PT" sz="2800" cap="none" dirty="0">
                <a:solidFill>
                  <a:srgbClr val="0D0DE1"/>
                </a:solidFill>
                <a:latin typeface="Imprint MT Shadow" panose="04020605060303030202" pitchFamily="82" charset="0"/>
              </a:rPr>
              <a:t>   › Constatou-se que alguns alunos revelaram pouca inovação e criatividade nos seus trabalhos;</a:t>
            </a:r>
            <a:br>
              <a:rPr lang="pt-PT" sz="2800" cap="none" dirty="0">
                <a:solidFill>
                  <a:srgbClr val="0D0DE1"/>
                </a:solidFill>
                <a:latin typeface="Imprint MT Shadow" panose="04020605060303030202" pitchFamily="82" charset="0"/>
              </a:rPr>
            </a:br>
            <a:r>
              <a:rPr lang="pt-PT" sz="2800" cap="none" dirty="0">
                <a:solidFill>
                  <a:srgbClr val="0D0DE1"/>
                </a:solidFill>
                <a:latin typeface="Imprint MT Shadow" panose="04020605060303030202" pitchFamily="82" charset="0"/>
              </a:rPr>
              <a:t/>
            </a:r>
            <a:br>
              <a:rPr lang="pt-PT" sz="2800" cap="none" dirty="0">
                <a:solidFill>
                  <a:srgbClr val="0D0DE1"/>
                </a:solidFill>
                <a:latin typeface="Imprint MT Shadow" panose="04020605060303030202" pitchFamily="82" charset="0"/>
              </a:rPr>
            </a:br>
            <a:r>
              <a:rPr lang="pt-PT" sz="2800" cap="none" dirty="0">
                <a:solidFill>
                  <a:srgbClr val="0D0DE1"/>
                </a:solidFill>
                <a:latin typeface="Imprint MT Shadow" panose="04020605060303030202" pitchFamily="82" charset="0"/>
              </a:rPr>
              <a:t>   › Infelizmente ainda se verifica que tanto os alunos como os profissionais de ensino continuam com uma imagem negativa acerca das Artes e dos Artistas.</a:t>
            </a:r>
            <a:endParaRPr lang="pt-PT" sz="28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2" name="suction.wav"/>
          </p:stSnd>
        </p:sndAc>
      </p:transition>
    </mc:Choice>
    <mc:Fallback xmlns="">
      <p:transition spd="slow">
        <p:fade/>
        <p:sndAc>
          <p:stSnd>
            <p:snd r:embed="rId3" name="suctio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B38F083-38F3-45DE-A937-DAF64BC61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242" y="1104900"/>
            <a:ext cx="12049957" cy="6562725"/>
          </a:xfrm>
        </p:spPr>
        <p:txBody>
          <a:bodyPr>
            <a:normAutofit fontScale="90000"/>
          </a:bodyPr>
          <a:lstStyle/>
          <a:p>
            <a:pPr algn="l">
              <a:defRPr/>
            </a:pPr>
            <a:r>
              <a:rPr lang="pt-PT" cap="none" dirty="0">
                <a:solidFill>
                  <a:srgbClr val="0D0DE1"/>
                </a:solidFill>
                <a:latin typeface="Imprint MT Shadow" panose="04020605060303030202" pitchFamily="82" charset="0"/>
              </a:rPr>
              <a:t>                                              </a:t>
            </a:r>
            <a:br>
              <a:rPr lang="pt-PT" cap="none" dirty="0">
                <a:solidFill>
                  <a:srgbClr val="0D0DE1"/>
                </a:solidFill>
                <a:latin typeface="Imprint MT Shadow" panose="04020605060303030202" pitchFamily="82" charset="0"/>
              </a:rPr>
            </a:br>
            <a:r>
              <a:rPr lang="pt-PT" cap="none" dirty="0">
                <a:solidFill>
                  <a:srgbClr val="0D0DE1"/>
                </a:solidFill>
                <a:latin typeface="Imprint MT Shadow" panose="04020605060303030202" pitchFamily="82" charset="0"/>
              </a:rPr>
              <a:t> › A</a:t>
            </a:r>
            <a:r>
              <a:rPr lang="pt-PT" sz="2700" cap="none" dirty="0">
                <a:solidFill>
                  <a:srgbClr val="0D0DE1"/>
                </a:solidFill>
                <a:latin typeface="Imprint MT Shadow" panose="04020605060303030202" pitchFamily="82" charset="0"/>
              </a:rPr>
              <a:t> Conclusão Final desta Formação é francamente positiva;</a:t>
            </a:r>
            <a:br>
              <a:rPr lang="pt-PT" sz="2700" cap="none" dirty="0">
                <a:solidFill>
                  <a:srgbClr val="0D0DE1"/>
                </a:solidFill>
                <a:latin typeface="Imprint MT Shadow" panose="04020605060303030202" pitchFamily="82" charset="0"/>
              </a:rPr>
            </a:br>
            <a:r>
              <a:rPr lang="pt-PT" sz="2700" cap="none" dirty="0">
                <a:solidFill>
                  <a:srgbClr val="0D0DE1"/>
                </a:solidFill>
                <a:latin typeface="Imprint MT Shadow" panose="04020605060303030202" pitchFamily="82" charset="0"/>
              </a:rPr>
              <a:t/>
            </a:r>
            <a:br>
              <a:rPr lang="pt-PT" sz="2700" cap="none" dirty="0">
                <a:solidFill>
                  <a:srgbClr val="0D0DE1"/>
                </a:solidFill>
                <a:latin typeface="Imprint MT Shadow" panose="04020605060303030202" pitchFamily="82" charset="0"/>
              </a:rPr>
            </a:br>
            <a:r>
              <a:rPr lang="pt-PT" sz="2700" cap="none" dirty="0">
                <a:solidFill>
                  <a:srgbClr val="0D0DE1"/>
                </a:solidFill>
                <a:latin typeface="Imprint MT Shadow" panose="04020605060303030202" pitchFamily="82" charset="0"/>
              </a:rPr>
              <a:t> </a:t>
            </a:r>
            <a:r>
              <a:rPr lang="pt-PT" cap="none" dirty="0">
                <a:solidFill>
                  <a:srgbClr val="0D0DE1"/>
                </a:solidFill>
                <a:latin typeface="Imprint MT Shadow" panose="04020605060303030202" pitchFamily="82" charset="0"/>
              </a:rPr>
              <a:t>› </a:t>
            </a:r>
            <a:r>
              <a:rPr lang="pt-PT" sz="2700" cap="none" dirty="0">
                <a:solidFill>
                  <a:srgbClr val="0D0DE1"/>
                </a:solidFill>
                <a:latin typeface="Imprint MT Shadow" panose="04020605060303030202" pitchFamily="82" charset="0"/>
              </a:rPr>
              <a:t>A Articulação foi bastante importante, pois possibilitou maior aprofundamento dos conhecimentos nas diferentes áreas curriculares;</a:t>
            </a:r>
            <a:br>
              <a:rPr lang="pt-PT" sz="2700" cap="none" dirty="0">
                <a:solidFill>
                  <a:srgbClr val="0D0DE1"/>
                </a:solidFill>
                <a:latin typeface="Imprint MT Shadow" panose="04020605060303030202" pitchFamily="82" charset="0"/>
              </a:rPr>
            </a:br>
            <a:r>
              <a:rPr lang="pt-PT" sz="2700" cap="none" dirty="0">
                <a:solidFill>
                  <a:srgbClr val="0D0DE1"/>
                </a:solidFill>
                <a:latin typeface="Imprint MT Shadow" panose="04020605060303030202" pitchFamily="82" charset="0"/>
              </a:rPr>
              <a:t/>
            </a:r>
            <a:br>
              <a:rPr lang="pt-PT" sz="2700" cap="none" dirty="0">
                <a:solidFill>
                  <a:srgbClr val="0D0DE1"/>
                </a:solidFill>
                <a:latin typeface="Imprint MT Shadow" panose="04020605060303030202" pitchFamily="82" charset="0"/>
              </a:rPr>
            </a:br>
            <a:r>
              <a:rPr lang="pt-PT" sz="2700" cap="none" dirty="0">
                <a:solidFill>
                  <a:srgbClr val="0D0DE1"/>
                </a:solidFill>
                <a:latin typeface="Imprint MT Shadow" panose="04020605060303030202" pitchFamily="82" charset="0"/>
              </a:rPr>
              <a:t>  </a:t>
            </a:r>
            <a:r>
              <a:rPr lang="pt-PT" cap="none" dirty="0">
                <a:solidFill>
                  <a:srgbClr val="0D0DE1"/>
                </a:solidFill>
                <a:latin typeface="Imprint MT Shadow" panose="04020605060303030202" pitchFamily="82" charset="0"/>
              </a:rPr>
              <a:t>›</a:t>
            </a:r>
            <a:r>
              <a:rPr lang="pt-PT" sz="2700" cap="none" dirty="0">
                <a:solidFill>
                  <a:srgbClr val="0D0DE1"/>
                </a:solidFill>
                <a:latin typeface="Imprint MT Shadow" panose="04020605060303030202" pitchFamily="82" charset="0"/>
              </a:rPr>
              <a:t> Esta formação engrandeceu o nosso trabalho, assim como a sua aplicação; </a:t>
            </a:r>
            <a:br>
              <a:rPr lang="pt-PT" sz="2700" cap="none" dirty="0">
                <a:solidFill>
                  <a:srgbClr val="0D0DE1"/>
                </a:solidFill>
                <a:latin typeface="Imprint MT Shadow" panose="04020605060303030202" pitchFamily="82" charset="0"/>
              </a:rPr>
            </a:br>
            <a:r>
              <a:rPr lang="pt-PT" sz="2700" cap="none" dirty="0">
                <a:solidFill>
                  <a:srgbClr val="0D0DE1"/>
                </a:solidFill>
                <a:latin typeface="Imprint MT Shadow" panose="04020605060303030202" pitchFamily="82" charset="0"/>
              </a:rPr>
              <a:t/>
            </a:r>
            <a:br>
              <a:rPr lang="pt-PT" sz="2700" cap="none" dirty="0">
                <a:solidFill>
                  <a:srgbClr val="0D0DE1"/>
                </a:solidFill>
                <a:latin typeface="Imprint MT Shadow" panose="04020605060303030202" pitchFamily="82" charset="0"/>
              </a:rPr>
            </a:br>
            <a:r>
              <a:rPr lang="pt-PT" sz="2700" cap="none" dirty="0">
                <a:solidFill>
                  <a:srgbClr val="0D0DE1"/>
                </a:solidFill>
                <a:latin typeface="Imprint MT Shadow" panose="04020605060303030202" pitchFamily="82" charset="0"/>
              </a:rPr>
              <a:t> </a:t>
            </a:r>
            <a:r>
              <a:rPr lang="pt-PT" cap="none" dirty="0">
                <a:solidFill>
                  <a:srgbClr val="0D0DE1"/>
                </a:solidFill>
                <a:latin typeface="Imprint MT Shadow" panose="04020605060303030202" pitchFamily="82" charset="0"/>
              </a:rPr>
              <a:t>› </a:t>
            </a:r>
            <a:r>
              <a:rPr lang="pt-PT" sz="2700" cap="none" dirty="0">
                <a:solidFill>
                  <a:srgbClr val="0D0DE1"/>
                </a:solidFill>
                <a:latin typeface="Imprint MT Shadow" panose="04020605060303030202" pitchFamily="82" charset="0"/>
              </a:rPr>
              <a:t>Na generalidade os alunos adquiriram as competências essenciais pré estabelecidas;</a:t>
            </a:r>
            <a:br>
              <a:rPr lang="pt-PT" sz="2700" cap="none" dirty="0">
                <a:solidFill>
                  <a:srgbClr val="0D0DE1"/>
                </a:solidFill>
                <a:latin typeface="Imprint MT Shadow" panose="04020605060303030202" pitchFamily="82" charset="0"/>
              </a:rPr>
            </a:br>
            <a:r>
              <a:rPr lang="pt-PT" sz="2700" cap="none" dirty="0">
                <a:solidFill>
                  <a:srgbClr val="0D0DE1"/>
                </a:solidFill>
                <a:latin typeface="Imprint MT Shadow" panose="04020605060303030202" pitchFamily="82" charset="0"/>
              </a:rPr>
              <a:t/>
            </a:r>
            <a:br>
              <a:rPr lang="pt-PT" sz="2700" cap="none" dirty="0">
                <a:solidFill>
                  <a:srgbClr val="0D0DE1"/>
                </a:solidFill>
                <a:latin typeface="Imprint MT Shadow" panose="04020605060303030202" pitchFamily="82" charset="0"/>
              </a:rPr>
            </a:br>
            <a:r>
              <a:rPr lang="pt-PT" sz="2700" cap="none" dirty="0">
                <a:solidFill>
                  <a:srgbClr val="0D0DE1"/>
                </a:solidFill>
                <a:latin typeface="Imprint MT Shadow" panose="04020605060303030202" pitchFamily="82" charset="0"/>
              </a:rPr>
              <a:t>  </a:t>
            </a:r>
            <a:r>
              <a:rPr lang="pt-PT" cap="none" dirty="0">
                <a:solidFill>
                  <a:srgbClr val="0D0DE1"/>
                </a:solidFill>
                <a:latin typeface="Imprint MT Shadow" panose="04020605060303030202" pitchFamily="82" charset="0"/>
              </a:rPr>
              <a:t>› </a:t>
            </a:r>
            <a:r>
              <a:rPr lang="pt-PT" sz="2700" cap="none" dirty="0">
                <a:solidFill>
                  <a:srgbClr val="0D0DE1"/>
                </a:solidFill>
                <a:latin typeface="Imprint MT Shadow" panose="04020605060303030202" pitchFamily="82" charset="0"/>
              </a:rPr>
              <a:t>A Ficha de Metacognição foi extremamente útil, pois facilitou a obtenção do feedback dos alunos nesta atividade;</a:t>
            </a:r>
            <a:br>
              <a:rPr lang="pt-PT" sz="2700" cap="none" dirty="0">
                <a:solidFill>
                  <a:srgbClr val="0D0DE1"/>
                </a:solidFill>
                <a:latin typeface="Imprint MT Shadow" panose="04020605060303030202" pitchFamily="82" charset="0"/>
              </a:rPr>
            </a:br>
            <a:r>
              <a:rPr lang="pt-PT" sz="2700" cap="none" dirty="0">
                <a:solidFill>
                  <a:srgbClr val="0D0DE1"/>
                </a:solidFill>
                <a:latin typeface="Imprint MT Shadow" panose="04020605060303030202" pitchFamily="82" charset="0"/>
              </a:rPr>
              <a:t/>
            </a:r>
            <a:br>
              <a:rPr lang="pt-PT" sz="2700" cap="none" dirty="0">
                <a:solidFill>
                  <a:srgbClr val="0D0DE1"/>
                </a:solidFill>
                <a:latin typeface="Imprint MT Shadow" panose="04020605060303030202" pitchFamily="82" charset="0"/>
              </a:rPr>
            </a:br>
            <a:r>
              <a:rPr lang="pt-PT" sz="2700" cap="none" dirty="0">
                <a:solidFill>
                  <a:srgbClr val="0D0DE1"/>
                </a:solidFill>
                <a:latin typeface="Imprint MT Shadow" panose="04020605060303030202" pitchFamily="82" charset="0"/>
              </a:rPr>
              <a:t> </a:t>
            </a:r>
            <a:r>
              <a:rPr lang="pt-PT" cap="none" dirty="0">
                <a:solidFill>
                  <a:srgbClr val="0D0DE1"/>
                </a:solidFill>
                <a:latin typeface="Imprint MT Shadow" panose="04020605060303030202" pitchFamily="82" charset="0"/>
              </a:rPr>
              <a:t>› </a:t>
            </a:r>
            <a:r>
              <a:rPr lang="pt-PT" sz="2700" cap="none" dirty="0">
                <a:solidFill>
                  <a:srgbClr val="0D0DE1"/>
                </a:solidFill>
                <a:latin typeface="Imprint MT Shadow" panose="04020605060303030202" pitchFamily="82" charset="0"/>
              </a:rPr>
              <a:t>Concluímos assim, que estas convivências são fundamentais para o desenvolvimento dos jovens, possibilitando-lhes uma maior evolução intelectual e artística.</a:t>
            </a:r>
            <a:br>
              <a:rPr lang="pt-PT" sz="2700" cap="none" dirty="0">
                <a:solidFill>
                  <a:srgbClr val="0D0DE1"/>
                </a:solidFill>
                <a:latin typeface="Imprint MT Shadow" panose="04020605060303030202" pitchFamily="82" charset="0"/>
              </a:rPr>
            </a:br>
            <a:r>
              <a:rPr lang="pt-PT" sz="2700" cap="none" dirty="0">
                <a:solidFill>
                  <a:srgbClr val="0D0DE1"/>
                </a:solidFill>
                <a:latin typeface="Imprint MT Shadow" panose="04020605060303030202" pitchFamily="82" charset="0"/>
              </a:rPr>
              <a:t/>
            </a:r>
            <a:br>
              <a:rPr lang="pt-PT" sz="2700" cap="none" dirty="0">
                <a:solidFill>
                  <a:srgbClr val="0D0DE1"/>
                </a:solidFill>
                <a:latin typeface="Imprint MT Shadow" panose="04020605060303030202" pitchFamily="82" charset="0"/>
              </a:rPr>
            </a:br>
            <a:r>
              <a:rPr lang="pt-PT" cap="none" dirty="0">
                <a:solidFill>
                  <a:srgbClr val="0D0DE1"/>
                </a:solidFill>
                <a:latin typeface="Imprint MT Shadow" panose="04020605060303030202" pitchFamily="82" charset="0"/>
              </a:rPr>
              <a:t/>
            </a:r>
            <a:br>
              <a:rPr lang="pt-PT" cap="none" dirty="0">
                <a:solidFill>
                  <a:srgbClr val="0D0DE1"/>
                </a:solidFill>
                <a:latin typeface="Imprint MT Shadow" panose="04020605060303030202" pitchFamily="82" charset="0"/>
              </a:rPr>
            </a:br>
            <a:r>
              <a:rPr lang="pt-PT" sz="2400" cap="none" dirty="0">
                <a:solidFill>
                  <a:srgbClr val="0D0DE1"/>
                </a:solidFill>
                <a:latin typeface="Imprint MT Shadow" panose="04020605060303030202" pitchFamily="82" charset="0"/>
              </a:rPr>
              <a:t/>
            </a:r>
            <a:br>
              <a:rPr lang="pt-PT" sz="2400" cap="none" dirty="0">
                <a:solidFill>
                  <a:srgbClr val="0D0DE1"/>
                </a:solidFill>
                <a:latin typeface="Imprint MT Shadow" panose="04020605060303030202" pitchFamily="82" charset="0"/>
              </a:rPr>
            </a:br>
            <a:r>
              <a:rPr lang="pt-PT" sz="2400" cap="none" dirty="0">
                <a:solidFill>
                  <a:srgbClr val="0D0DE1"/>
                </a:solidFill>
                <a:latin typeface="Imprint MT Shadow" panose="04020605060303030202" pitchFamily="82" charset="0"/>
              </a:rPr>
              <a:t>   </a:t>
            </a:r>
            <a:r>
              <a:rPr lang="pt-PT" sz="2400" dirty="0">
                <a:solidFill>
                  <a:srgbClr val="0D0DE1"/>
                </a:solidFill>
              </a:rPr>
              <a:t> 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B8008992-8B6D-45A9-B9D1-6649F5BF1DFA}"/>
              </a:ext>
            </a:extLst>
          </p:cNvPr>
          <p:cNvSpPr txBox="1"/>
          <p:nvPr/>
        </p:nvSpPr>
        <p:spPr>
          <a:xfrm>
            <a:off x="7362825" y="209550"/>
            <a:ext cx="44005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3600" b="1" cap="none" dirty="0">
                <a:solidFill>
                  <a:srgbClr val="007A37"/>
                </a:solidFill>
                <a:latin typeface="Imprint MT Shadow" panose="04020605060303030202" pitchFamily="82" charset="0"/>
              </a:rPr>
              <a:t>Conclusão</a:t>
            </a:r>
            <a:endParaRPr lang="pt-PT" sz="36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2" name="suction.wav"/>
          </p:stSnd>
        </p:sndAc>
      </p:transition>
    </mc:Choice>
    <mc:Fallback xmlns="">
      <p:transition spd="slow">
        <p:fade/>
        <p:sndAc>
          <p:stSnd>
            <p:snd r:embed="rId3" name="suctio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ítulo 1">
            <a:extLst>
              <a:ext uri="{FF2B5EF4-FFF2-40B4-BE49-F238E27FC236}">
                <a16:creationId xmlns:a16="http://schemas.microsoft.com/office/drawing/2014/main" id="{EF4FE614-68A6-4A01-80D4-0432D739C0F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12192000" cy="2051050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ctr"/>
            <a:r>
              <a:rPr lang="pt-PT" altLang="pt-PT" cap="none" dirty="0">
                <a:solidFill>
                  <a:srgbClr val="0C25E2"/>
                </a:solidFill>
                <a:latin typeface="Imprint MT Shadow" panose="04020605060303030202" pitchFamily="82" charset="0"/>
              </a:rPr>
              <a:t>Ficha técnica</a:t>
            </a:r>
          </a:p>
        </p:txBody>
      </p:sp>
      <p:pic>
        <p:nvPicPr>
          <p:cNvPr id="3" name="Imagem 2" descr="Uma imagem com mesa&#10;&#10;Descrição gerada automaticamente">
            <a:extLst>
              <a:ext uri="{FF2B5EF4-FFF2-40B4-BE49-F238E27FC236}">
                <a16:creationId xmlns:a16="http://schemas.microsoft.com/office/drawing/2014/main" id="{9CA58E4D-519E-461D-82F4-22D526EC94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69" y="1608184"/>
            <a:ext cx="12039323" cy="48233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2" name="suction.wav"/>
          </p:stSnd>
        </p:sndAc>
      </p:transition>
    </mc:Choice>
    <mc:Fallback xmlns="">
      <p:transition spd="slow">
        <p:fade/>
        <p:sndAc>
          <p:stSnd>
            <p:snd r:embed="rId4" name="suctio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3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289CA45-6E12-4B3E-9808-D09C86D2E7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8000"/>
          </a:xfrm>
        </p:spPr>
        <p:txBody>
          <a:bodyPr>
            <a:normAutofit fontScale="90000"/>
          </a:bodyPr>
          <a:lstStyle/>
          <a:p>
            <a:pPr algn="ctr">
              <a:lnSpc>
                <a:spcPct val="200000"/>
              </a:lnSpc>
              <a:defRPr/>
            </a:pPr>
            <a:r>
              <a:rPr lang="pt-PT" dirty="0">
                <a:solidFill>
                  <a:schemeClr val="accent6">
                    <a:lumMod val="40000"/>
                    <a:lumOff val="60000"/>
                  </a:schemeClr>
                </a:solidFill>
                <a:latin typeface="Imprint MT Shadow" panose="04020605060303030202" pitchFamily="82" charset="0"/>
              </a:rPr>
              <a:t/>
            </a:r>
            <a:br>
              <a:rPr lang="pt-PT" dirty="0">
                <a:solidFill>
                  <a:schemeClr val="accent6">
                    <a:lumMod val="40000"/>
                    <a:lumOff val="60000"/>
                  </a:schemeClr>
                </a:solidFill>
                <a:latin typeface="Imprint MT Shadow" panose="04020605060303030202" pitchFamily="82" charset="0"/>
              </a:rPr>
            </a:br>
            <a:r>
              <a:rPr lang="pt-PT" sz="8000" dirty="0">
                <a:solidFill>
                  <a:srgbClr val="0C25E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rint MT Shadow" panose="04020605060303030202" pitchFamily="82" charset="0"/>
              </a:rPr>
              <a:t>F</a:t>
            </a:r>
            <a:r>
              <a:rPr lang="pt-PT" sz="8000" cap="none" dirty="0">
                <a:solidFill>
                  <a:srgbClr val="0C25E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rint MT Shadow" panose="04020605060303030202" pitchFamily="82" charset="0"/>
              </a:rPr>
              <a:t>inalmente…</a:t>
            </a:r>
            <a:r>
              <a:rPr lang="pt-PT" sz="8000" cap="none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rint MT Shadow" panose="04020605060303030202" pitchFamily="82" charset="0"/>
              </a:rPr>
              <a:t/>
            </a:r>
            <a:br>
              <a:rPr lang="pt-PT" sz="8000" cap="none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rint MT Shadow" panose="04020605060303030202" pitchFamily="82" charset="0"/>
              </a:rPr>
            </a:br>
            <a:r>
              <a:rPr lang="pt-PT" sz="4400" i="1" dirty="0">
                <a:solidFill>
                  <a:srgbClr val="0D0D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rint MT Shadow" panose="04020605060303030202" pitchFamily="82" charset="0"/>
              </a:rPr>
              <a:t>”</a:t>
            </a:r>
            <a:r>
              <a:rPr lang="pt-PT" sz="4400" i="1" cap="none" dirty="0">
                <a:solidFill>
                  <a:srgbClr val="0D0D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rint MT Shadow" panose="04020605060303030202" pitchFamily="82" charset="0"/>
              </a:rPr>
              <a:t>O nosso País é </a:t>
            </a:r>
            <a:r>
              <a:rPr lang="pt-PT" sz="4400" i="1" dirty="0">
                <a:solidFill>
                  <a:srgbClr val="0D0D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rint MT Shadow" panose="04020605060303030202" pitchFamily="82" charset="0"/>
              </a:rPr>
              <a:t>M</a:t>
            </a:r>
            <a:r>
              <a:rPr lang="pt-PT" sz="4400" i="1" cap="none" dirty="0">
                <a:solidFill>
                  <a:srgbClr val="0D0D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rint MT Shadow" panose="04020605060303030202" pitchFamily="82" charset="0"/>
              </a:rPr>
              <a:t>undialmente a</a:t>
            </a:r>
            <a:r>
              <a:rPr lang="pt-PT" sz="4400" i="1" dirty="0">
                <a:solidFill>
                  <a:srgbClr val="0D0D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rint MT Shadow" panose="04020605060303030202" pitchFamily="82" charset="0"/>
              </a:rPr>
              <a:t> C</a:t>
            </a:r>
            <a:r>
              <a:rPr lang="pt-PT" sz="4400" i="1" cap="none" dirty="0">
                <a:solidFill>
                  <a:srgbClr val="0D0D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rint MT Shadow" panose="04020605060303030202" pitchFamily="82" charset="0"/>
              </a:rPr>
              <a:t>apital do</a:t>
            </a:r>
            <a:r>
              <a:rPr lang="pt-PT" sz="4400" i="1" dirty="0">
                <a:solidFill>
                  <a:srgbClr val="0D0D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rint MT Shadow" panose="04020605060303030202" pitchFamily="82" charset="0"/>
              </a:rPr>
              <a:t> A</a:t>
            </a:r>
            <a:r>
              <a:rPr lang="pt-PT" sz="4400" i="1" cap="none" dirty="0">
                <a:solidFill>
                  <a:srgbClr val="0D0D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rint MT Shadow" panose="04020605060303030202" pitchFamily="82" charset="0"/>
              </a:rPr>
              <a:t>zulejo</a:t>
            </a:r>
            <a:r>
              <a:rPr lang="pt-PT" sz="4400" i="1" dirty="0">
                <a:solidFill>
                  <a:srgbClr val="0D0D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rint MT Shadow" panose="04020605060303030202" pitchFamily="82" charset="0"/>
              </a:rPr>
              <a:t>”</a:t>
            </a:r>
            <a:br>
              <a:rPr lang="pt-PT" sz="4400" i="1" dirty="0">
                <a:solidFill>
                  <a:srgbClr val="0D0D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rint MT Shadow" panose="04020605060303030202" pitchFamily="82" charset="0"/>
              </a:rPr>
            </a:br>
            <a:endParaRPr lang="pt-PT" sz="44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2" name="suction.wav"/>
          </p:stSnd>
        </p:sndAc>
      </p:transition>
    </mc:Choice>
    <mc:Fallback xmlns="">
      <p:transition spd="slow">
        <p:fade/>
        <p:sndAc>
          <p:stSnd>
            <p:snd r:embed="rId3" name="suctio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72A81A4-B250-4088-B276-3BF1FC52C0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1243013"/>
            <a:ext cx="11469687" cy="5486400"/>
          </a:xfrm>
        </p:spPr>
        <p:txBody>
          <a:bodyPr>
            <a:normAutofit fontScale="90000"/>
          </a:bodyPr>
          <a:lstStyle/>
          <a:p>
            <a:pPr algn="l" eaLnBrk="1" fontAlgn="auto" hangingPunct="1">
              <a:lnSpc>
                <a:spcPct val="100000"/>
              </a:lnSpc>
              <a:spcAft>
                <a:spcPts val="800"/>
              </a:spcAft>
              <a:defRPr/>
            </a:pPr>
            <a:r>
              <a:rPr lang="pt-PT" sz="4400" dirty="0">
                <a:latin typeface="Imprint MT Shadow" panose="040206050603030302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pt-PT" sz="4400" dirty="0">
                <a:latin typeface="Imprint MT Shadow" panose="040206050603030302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t-PT" sz="4400" dirty="0">
                <a:latin typeface="Imprint MT Shadow" panose="040206050603030302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</a:t>
            </a:r>
            <a:r>
              <a:rPr lang="pt-PT" sz="6700" b="1" u="sng" dirty="0">
                <a:solidFill>
                  <a:srgbClr val="007A37"/>
                </a:solidFill>
                <a:latin typeface="Imprint MT Shadow" panose="040206050603030302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pt-PT" sz="4400" b="1" u="sng" dirty="0">
                <a:solidFill>
                  <a:srgbClr val="007A37"/>
                </a:solidFill>
                <a:latin typeface="Imprint MT Shadow" panose="040206050603030302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STRUTURA</a:t>
            </a:r>
            <a:r>
              <a:rPr lang="pt-PT" sz="4400" u="sng" dirty="0">
                <a:solidFill>
                  <a:srgbClr val="007A3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rint MT Shadow" panose="040206050603030302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PT" sz="2000" u="sng" dirty="0">
                <a:solidFill>
                  <a:srgbClr val="0D0D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rint MT Shadow" panose="040206050603030302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pt-PT" sz="2000" u="sng" dirty="0">
                <a:solidFill>
                  <a:srgbClr val="0D0D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rint MT Shadow" panose="040206050603030302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t-PT" sz="4400" u="sng" dirty="0">
                <a:solidFill>
                  <a:srgbClr val="0D0D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rint MT Shadow" panose="040206050603030302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pt-PT" sz="4400" u="sng" dirty="0">
                <a:solidFill>
                  <a:srgbClr val="0D0D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rint MT Shadow" panose="040206050603030302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t-PT" sz="3600" i="1" dirty="0">
                <a:solidFill>
                  <a:srgbClr val="0D0DE1"/>
                </a:solidFill>
                <a:latin typeface="Imprint MT Shadow" panose="040206050603030302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//</a:t>
            </a:r>
            <a:r>
              <a:rPr lang="pt-PT" sz="3600" b="1" i="1" dirty="0">
                <a:solidFill>
                  <a:srgbClr val="0D0DE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PT" sz="3600" i="1" cap="none" dirty="0">
                <a:solidFill>
                  <a:srgbClr val="0D0DE1"/>
                </a:solidFill>
                <a:latin typeface="Imprint MT Shadow" panose="040206050603030302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Introdução - Objetivos</a:t>
            </a:r>
            <a:r>
              <a:rPr lang="pt-PT" sz="3600" b="1" i="1" dirty="0">
                <a:solidFill>
                  <a:srgbClr val="0D0DE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pt-PT" sz="3600" b="1" i="1" dirty="0">
                <a:solidFill>
                  <a:srgbClr val="0D0DE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t-PT" sz="3600" i="1" dirty="0">
                <a:solidFill>
                  <a:srgbClr val="0D0DE1"/>
                </a:solidFill>
                <a:latin typeface="Imprint MT Shadow" panose="04020605060303030202" pitchFamily="82" charset="0"/>
                <a:cs typeface="Times New Roman" panose="02020603050405020304" pitchFamily="18" charset="0"/>
              </a:rPr>
              <a:t>//</a:t>
            </a:r>
            <a:r>
              <a:rPr lang="pt-PT" sz="3600" i="1" cap="none" dirty="0">
                <a:solidFill>
                  <a:srgbClr val="0D0DE1"/>
                </a:solidFill>
                <a:latin typeface="Imprint MT Shadow" panose="04020605060303030202" pitchFamily="82" charset="0"/>
                <a:cs typeface="Times New Roman" panose="02020603050405020304" pitchFamily="18" charset="0"/>
              </a:rPr>
              <a:t> Aprendizagens Essenciais a Desenvolver</a:t>
            </a:r>
            <a:r>
              <a:rPr lang="pt-PT" sz="3600" b="1" i="1" dirty="0">
                <a:solidFill>
                  <a:srgbClr val="0D0DE1"/>
                </a:solidFill>
                <a:cs typeface="Times New Roman" panose="02020603050405020304" pitchFamily="18" charset="0"/>
              </a:rPr>
              <a:t/>
            </a:r>
            <a:br>
              <a:rPr lang="pt-PT" sz="3600" b="1" i="1" dirty="0">
                <a:solidFill>
                  <a:srgbClr val="0D0DE1"/>
                </a:solidFill>
                <a:cs typeface="Times New Roman" panose="02020603050405020304" pitchFamily="18" charset="0"/>
              </a:rPr>
            </a:br>
            <a:r>
              <a:rPr lang="pt-PT" sz="3600" i="1" cap="none" dirty="0">
                <a:solidFill>
                  <a:srgbClr val="0D0DE1"/>
                </a:solidFill>
                <a:latin typeface="Imprint MT Shadow" panose="04020605060303030202" pitchFamily="82" charset="0"/>
                <a:cs typeface="Times New Roman" panose="02020603050405020304" pitchFamily="18" charset="0"/>
              </a:rPr>
              <a:t>// Planificação da Atividade</a:t>
            </a:r>
            <a:r>
              <a:rPr lang="pt-PT" sz="3600" b="1" i="1" dirty="0">
                <a:solidFill>
                  <a:srgbClr val="0D0DE1"/>
                </a:solidFill>
                <a:cs typeface="Times New Roman" panose="02020603050405020304" pitchFamily="18" charset="0"/>
              </a:rPr>
              <a:t/>
            </a:r>
            <a:br>
              <a:rPr lang="pt-PT" sz="3600" b="1" i="1" dirty="0">
                <a:solidFill>
                  <a:srgbClr val="0D0DE1"/>
                </a:solidFill>
                <a:cs typeface="Times New Roman" panose="02020603050405020304" pitchFamily="18" charset="0"/>
              </a:rPr>
            </a:br>
            <a:r>
              <a:rPr lang="pt-PT" sz="3600" i="1" cap="none" dirty="0">
                <a:solidFill>
                  <a:srgbClr val="0D0DE1"/>
                </a:solidFill>
                <a:latin typeface="Imprint MT Shadow" panose="04020605060303030202" pitchFamily="82" charset="0"/>
                <a:cs typeface="Times New Roman" panose="02020603050405020304" pitchFamily="18" charset="0"/>
              </a:rPr>
              <a:t>// Equipa Multidisciplinar – Articulação Horizontal</a:t>
            </a:r>
            <a:br>
              <a:rPr lang="pt-PT" sz="3600" i="1" cap="none" dirty="0">
                <a:solidFill>
                  <a:srgbClr val="0D0DE1"/>
                </a:solidFill>
                <a:latin typeface="Imprint MT Shadow" panose="04020605060303030202" pitchFamily="82" charset="0"/>
                <a:cs typeface="Times New Roman" panose="02020603050405020304" pitchFamily="18" charset="0"/>
              </a:rPr>
            </a:br>
            <a:r>
              <a:rPr lang="pt-PT" sz="3600" i="1" cap="none" dirty="0">
                <a:solidFill>
                  <a:srgbClr val="0D0DE1"/>
                </a:solidFill>
                <a:latin typeface="Imprint MT Shadow" panose="04020605060303030202" pitchFamily="82" charset="0"/>
                <a:cs typeface="Times New Roman" panose="02020603050405020304" pitchFamily="18" charset="0"/>
              </a:rPr>
              <a:t>// Concretização da Atividade</a:t>
            </a:r>
            <a:r>
              <a:rPr lang="pt-PT" sz="3600" b="1" i="1" dirty="0">
                <a:solidFill>
                  <a:srgbClr val="0D0DE1"/>
                </a:solidFill>
                <a:cs typeface="Times New Roman" panose="02020603050405020304" pitchFamily="18" charset="0"/>
              </a:rPr>
              <a:t/>
            </a:r>
            <a:br>
              <a:rPr lang="pt-PT" sz="3600" b="1" i="1" dirty="0">
                <a:solidFill>
                  <a:srgbClr val="0D0DE1"/>
                </a:solidFill>
                <a:cs typeface="Times New Roman" panose="02020603050405020304" pitchFamily="18" charset="0"/>
              </a:rPr>
            </a:br>
            <a:r>
              <a:rPr lang="pt-PT" sz="3600" i="1" cap="none" dirty="0">
                <a:solidFill>
                  <a:srgbClr val="0D0DE1"/>
                </a:solidFill>
                <a:latin typeface="Imprint MT Shadow" panose="04020605060303030202" pitchFamily="82" charset="0"/>
                <a:cs typeface="Times New Roman" panose="02020603050405020304" pitchFamily="18" charset="0"/>
              </a:rPr>
              <a:t>// Critérios de Avaliação</a:t>
            </a:r>
            <a:r>
              <a:rPr lang="pt-PT" sz="3600" b="1" i="1" dirty="0">
                <a:solidFill>
                  <a:srgbClr val="0D0DE1"/>
                </a:solidFill>
                <a:cs typeface="Times New Roman" panose="02020603050405020304" pitchFamily="18" charset="0"/>
              </a:rPr>
              <a:t/>
            </a:r>
            <a:br>
              <a:rPr lang="pt-PT" sz="3600" b="1" i="1" dirty="0">
                <a:solidFill>
                  <a:srgbClr val="0D0DE1"/>
                </a:solidFill>
                <a:cs typeface="Times New Roman" panose="02020603050405020304" pitchFamily="18" charset="0"/>
              </a:rPr>
            </a:br>
            <a:r>
              <a:rPr lang="pt-PT" sz="3600" i="1" cap="none" dirty="0">
                <a:solidFill>
                  <a:srgbClr val="0D0DE1"/>
                </a:solidFill>
                <a:latin typeface="Imprint MT Shadow" panose="04020605060303030202" pitchFamily="82" charset="0"/>
                <a:cs typeface="Times New Roman" panose="02020603050405020304" pitchFamily="18" charset="0"/>
              </a:rPr>
              <a:t>// Ficha de Metacognição </a:t>
            </a:r>
            <a:r>
              <a:rPr lang="pt-PT" sz="3600" cap="none" dirty="0">
                <a:solidFill>
                  <a:srgbClr val="0D0DE1"/>
                </a:solidFill>
                <a:latin typeface="Imprint MT Shadow" panose="04020605060303030202" pitchFamily="82" charset="0"/>
                <a:cs typeface="Times New Roman" panose="02020603050405020304" pitchFamily="18" charset="0"/>
              </a:rPr>
              <a:t/>
            </a:r>
            <a:br>
              <a:rPr lang="pt-PT" sz="3600" cap="none" dirty="0">
                <a:solidFill>
                  <a:srgbClr val="0D0DE1"/>
                </a:solidFill>
                <a:latin typeface="Imprint MT Shadow" panose="04020605060303030202" pitchFamily="82" charset="0"/>
                <a:cs typeface="Times New Roman" panose="02020603050405020304" pitchFamily="18" charset="0"/>
              </a:rPr>
            </a:br>
            <a:r>
              <a:rPr lang="pt-PT" sz="3600" i="1" cap="none" dirty="0">
                <a:solidFill>
                  <a:srgbClr val="0D0DE1"/>
                </a:solidFill>
                <a:latin typeface="Imprint MT Shadow" panose="04020605060303030202" pitchFamily="82" charset="0"/>
                <a:cs typeface="Times New Roman" panose="02020603050405020304" pitchFamily="18" charset="0"/>
              </a:rPr>
              <a:t>// Conclusão</a:t>
            </a:r>
            <a:r>
              <a:rPr lang="pt-PT" cap="none" dirty="0">
                <a:solidFill>
                  <a:srgbClr val="0D0DE1"/>
                </a:solidFill>
                <a:latin typeface="Imprint MT Shadow" panose="04020605060303030202" pitchFamily="82" charset="0"/>
                <a:cs typeface="Times New Roman" panose="02020603050405020304" pitchFamily="18" charset="0"/>
              </a:rPr>
              <a:t/>
            </a:r>
            <a:br>
              <a:rPr lang="pt-PT" cap="none" dirty="0">
                <a:solidFill>
                  <a:srgbClr val="0D0DE1"/>
                </a:solidFill>
                <a:latin typeface="Imprint MT Shadow" panose="04020605060303030202" pitchFamily="82" charset="0"/>
                <a:cs typeface="Times New Roman" panose="02020603050405020304" pitchFamily="18" charset="0"/>
              </a:rPr>
            </a:br>
            <a:r>
              <a:rPr lang="pt-PT" b="1" dirty="0">
                <a:solidFill>
                  <a:srgbClr val="009999"/>
                </a:solidFill>
              </a:rPr>
              <a:t/>
            </a:r>
            <a:br>
              <a:rPr lang="pt-PT" b="1" dirty="0">
                <a:solidFill>
                  <a:srgbClr val="009999"/>
                </a:solidFill>
              </a:rPr>
            </a:br>
            <a:endParaRPr lang="pt-PT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2" name="suction.wav"/>
          </p:stSnd>
        </p:sndAc>
      </p:transition>
    </mc:Choice>
    <mc:Fallback xmlns="">
      <p:transition spd="slow">
        <p:fade/>
        <p:sndAc>
          <p:stSnd>
            <p:snd r:embed="rId3" name="suctio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B2796E3-1A11-4994-BD0D-D64CC192D5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925" y="651781"/>
            <a:ext cx="11868150" cy="6018212"/>
          </a:xfrm>
        </p:spPr>
        <p:txBody>
          <a:bodyPr>
            <a:normAutofit fontScale="90000"/>
          </a:bodyPr>
          <a:lstStyle/>
          <a:p>
            <a:pPr indent="6546850" algn="l">
              <a:defRPr/>
            </a:pPr>
            <a:r>
              <a:rPr lang="pt-PT" sz="6700" b="1" u="sng" dirty="0">
                <a:solidFill>
                  <a:srgbClr val="007A37"/>
                </a:solidFill>
                <a:latin typeface="Imprint MT Shadow" panose="040206050603030302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pt-PT" b="1" u="sng" dirty="0">
                <a:solidFill>
                  <a:srgbClr val="007A37"/>
                </a:solidFill>
                <a:latin typeface="Imprint MT Shadow" panose="040206050603030302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NTRODUÇÃO</a:t>
            </a:r>
            <a:r>
              <a:rPr lang="pt-PT" u="sng" dirty="0">
                <a:solidFill>
                  <a:srgbClr val="0D0D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rint MT Shadow" panose="040206050603030302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pt-PT" u="sng" dirty="0">
                <a:solidFill>
                  <a:srgbClr val="0D0D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rint MT Shadow" panose="040206050603030302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t-PT" sz="2700" i="1" cap="none" dirty="0">
                <a:solidFill>
                  <a:srgbClr val="0D0DE1"/>
                </a:solidFill>
                <a:latin typeface="Imprint MT Shadow" panose="04020605060303030202" pitchFamily="82" charset="0"/>
                <a:ea typeface="Calibri" panose="020F0502020204030204" pitchFamily="34" charset="0"/>
              </a:rPr>
              <a:t> </a:t>
            </a:r>
            <a:r>
              <a:rPr lang="pt-PT" sz="2700" i="1" u="sng" cap="none" dirty="0">
                <a:solidFill>
                  <a:srgbClr val="0D0D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rint MT Shadow" panose="040206050603030302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pt-PT" sz="2700" i="1" u="sng" cap="none" dirty="0">
                <a:solidFill>
                  <a:srgbClr val="0D0D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rint MT Shadow" panose="040206050603030302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t-PT" sz="2700" cap="none" dirty="0">
                <a:solidFill>
                  <a:srgbClr val="0D0DE1"/>
                </a:solidFill>
                <a:latin typeface="Imprint MT Shadow" panose="040206050603030302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Este trabalho teve como referência o Azulejo Tradicional/Local.</a:t>
            </a:r>
            <a:br>
              <a:rPr lang="pt-PT" sz="2700" cap="none" dirty="0">
                <a:solidFill>
                  <a:srgbClr val="0D0DE1"/>
                </a:solidFill>
                <a:latin typeface="Imprint MT Shadow" panose="040206050603030302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t-PT" sz="2700" cap="none" dirty="0">
                <a:solidFill>
                  <a:srgbClr val="0D0DE1"/>
                </a:solidFill>
                <a:latin typeface="Imprint MT Shadow" panose="040206050603030302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Na sua elaboração procuramos centrarmo-nos na pintura do </a:t>
            </a:r>
            <a:r>
              <a:rPr lang="pt-PT" sz="2700" i="1" cap="none" dirty="0">
                <a:solidFill>
                  <a:srgbClr val="0D0DE1"/>
                </a:solidFill>
                <a:latin typeface="Imprint MT Shadow" panose="040206050603030302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Azulejo da Capela de Santa </a:t>
            </a:r>
            <a:r>
              <a:rPr lang="pt-PT" sz="2700" i="1" cap="none" dirty="0" err="1">
                <a:solidFill>
                  <a:srgbClr val="0D0DE1"/>
                </a:solidFill>
                <a:latin typeface="Imprint MT Shadow" panose="040206050603030302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Anna</a:t>
            </a:r>
            <a:r>
              <a:rPr lang="pt-PT" sz="2700" cap="none" dirty="0">
                <a:solidFill>
                  <a:srgbClr val="0D0DE1"/>
                </a:solidFill>
                <a:latin typeface="Imprint MT Shadow" panose="040206050603030302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, sendo o principal </a:t>
            </a:r>
            <a:r>
              <a:rPr lang="pt-PT" sz="2700" i="1" cap="none" dirty="0">
                <a:solidFill>
                  <a:srgbClr val="0D0DE1"/>
                </a:solidFill>
                <a:latin typeface="Imprint MT Shadow" panose="040206050603030302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elemento Histórico/Cultural da nossa área de residência.</a:t>
            </a:r>
            <a:br>
              <a:rPr lang="pt-PT" sz="2700" i="1" cap="none" dirty="0">
                <a:solidFill>
                  <a:srgbClr val="0D0DE1"/>
                </a:solidFill>
                <a:latin typeface="Imprint MT Shadow" panose="040206050603030302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t-PT" i="1" cap="none" dirty="0">
                <a:solidFill>
                  <a:srgbClr val="0D0DE1"/>
                </a:solidFill>
                <a:latin typeface="Imprint MT Shadow" panose="040206050603030302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pt-PT" i="1" cap="none" dirty="0">
                <a:solidFill>
                  <a:srgbClr val="0D0DE1"/>
                </a:solidFill>
                <a:latin typeface="Imprint MT Shadow" panose="040206050603030302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t-PT" sz="4400" cap="none" dirty="0">
                <a:solidFill>
                  <a:srgbClr val="007A37"/>
                </a:solidFill>
                <a:latin typeface="Imprint MT Shadow" panose="040206050603030302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Objetivos:</a:t>
            </a:r>
            <a:r>
              <a:rPr lang="pt-PT" i="1" cap="none" dirty="0">
                <a:solidFill>
                  <a:srgbClr val="0D0DE1"/>
                </a:solidFill>
                <a:latin typeface="Imprint MT Shadow" panose="040206050603030302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pt-PT" i="1" cap="none" dirty="0">
                <a:solidFill>
                  <a:srgbClr val="0D0DE1"/>
                </a:solidFill>
                <a:latin typeface="Imprint MT Shadow" panose="040206050603030302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t-PT" sz="3300" i="1" dirty="0">
                <a:solidFill>
                  <a:srgbClr val="0D0DE1"/>
                </a:solidFill>
                <a:latin typeface="Imprint MT Shadow" panose="04020605060303030202" pitchFamily="82" charset="0"/>
                <a:cs typeface="Times New Roman" panose="02020603050405020304" pitchFamily="18" charset="0"/>
              </a:rPr>
              <a:t>//  </a:t>
            </a:r>
            <a:r>
              <a:rPr lang="pt-PT" sz="2900" i="1" cap="none" dirty="0">
                <a:solidFill>
                  <a:srgbClr val="0D0DE1"/>
                </a:solidFill>
                <a:latin typeface="Imprint MT Shadow" panose="04020605060303030202" pitchFamily="82" charset="0"/>
                <a:cs typeface="Times New Roman" panose="02020603050405020304" pitchFamily="18" charset="0"/>
              </a:rPr>
              <a:t>Chamar a atenção dos alunos para o elemento Histórico-Cultural da sua região;</a:t>
            </a:r>
            <a:r>
              <a:rPr lang="pt-PT" sz="3300" i="1" cap="none" dirty="0">
                <a:solidFill>
                  <a:srgbClr val="0D0DE1"/>
                </a:solidFill>
                <a:latin typeface="Imprint MT Shadow" panose="04020605060303030202" pitchFamily="82" charset="0"/>
                <a:cs typeface="Times New Roman" panose="02020603050405020304" pitchFamily="18" charset="0"/>
              </a:rPr>
              <a:t/>
            </a:r>
            <a:br>
              <a:rPr lang="pt-PT" sz="3300" i="1" cap="none" dirty="0">
                <a:solidFill>
                  <a:srgbClr val="0D0DE1"/>
                </a:solidFill>
                <a:latin typeface="Imprint MT Shadow" panose="04020605060303030202" pitchFamily="82" charset="0"/>
                <a:cs typeface="Times New Roman" panose="02020603050405020304" pitchFamily="18" charset="0"/>
              </a:rPr>
            </a:br>
            <a:r>
              <a:rPr lang="pt-PT" sz="3300" i="1" dirty="0">
                <a:solidFill>
                  <a:srgbClr val="0D0DE1"/>
                </a:solidFill>
                <a:latin typeface="Imprint MT Shadow" panose="04020605060303030202" pitchFamily="82" charset="0"/>
                <a:cs typeface="Times New Roman" panose="02020603050405020304" pitchFamily="18" charset="0"/>
              </a:rPr>
              <a:t>//  </a:t>
            </a:r>
            <a:r>
              <a:rPr lang="pt-PT" sz="2900" i="1" cap="none" dirty="0">
                <a:solidFill>
                  <a:srgbClr val="0D0DE1"/>
                </a:solidFill>
                <a:latin typeface="Imprint MT Shadow" panose="04020605060303030202" pitchFamily="82" charset="0"/>
                <a:cs typeface="Times New Roman" panose="02020603050405020304" pitchFamily="18" charset="0"/>
              </a:rPr>
              <a:t>Despertar nos alunos um sentimento de pertença;</a:t>
            </a:r>
            <a:r>
              <a:rPr lang="pt-PT" sz="2900" i="1" dirty="0">
                <a:solidFill>
                  <a:srgbClr val="0D0DE1"/>
                </a:solidFill>
                <a:latin typeface="Imprint MT Shadow" panose="04020605060303030202" pitchFamily="82" charset="0"/>
                <a:cs typeface="Times New Roman" panose="02020603050405020304" pitchFamily="18" charset="0"/>
              </a:rPr>
              <a:t/>
            </a:r>
            <a:br>
              <a:rPr lang="pt-PT" sz="2900" i="1" dirty="0">
                <a:solidFill>
                  <a:srgbClr val="0D0DE1"/>
                </a:solidFill>
                <a:latin typeface="Imprint MT Shadow" panose="04020605060303030202" pitchFamily="82" charset="0"/>
                <a:cs typeface="Times New Roman" panose="02020603050405020304" pitchFamily="18" charset="0"/>
              </a:rPr>
            </a:br>
            <a:r>
              <a:rPr lang="pt-PT" sz="2900" i="1" cap="none" dirty="0">
                <a:solidFill>
                  <a:srgbClr val="0D0DE1"/>
                </a:solidFill>
                <a:latin typeface="Imprint MT Shadow" panose="04020605060303030202" pitchFamily="82" charset="0"/>
                <a:cs typeface="Times New Roman" panose="02020603050405020304" pitchFamily="18" charset="0"/>
              </a:rPr>
              <a:t>//  Desenvolver o Sentido de Estética;</a:t>
            </a:r>
            <a:r>
              <a:rPr lang="pt-PT" sz="2900" i="1" dirty="0">
                <a:solidFill>
                  <a:srgbClr val="0D0DE1"/>
                </a:solidFill>
                <a:latin typeface="Imprint MT Shadow" panose="04020605060303030202" pitchFamily="82" charset="0"/>
                <a:cs typeface="Times New Roman" panose="02020603050405020304" pitchFamily="18" charset="0"/>
              </a:rPr>
              <a:t/>
            </a:r>
            <a:br>
              <a:rPr lang="pt-PT" sz="2900" i="1" dirty="0">
                <a:solidFill>
                  <a:srgbClr val="0D0DE1"/>
                </a:solidFill>
                <a:latin typeface="Imprint MT Shadow" panose="04020605060303030202" pitchFamily="82" charset="0"/>
                <a:cs typeface="Times New Roman" panose="02020603050405020304" pitchFamily="18" charset="0"/>
              </a:rPr>
            </a:br>
            <a:r>
              <a:rPr lang="pt-PT" sz="2900" i="1" cap="none" dirty="0">
                <a:solidFill>
                  <a:srgbClr val="0D0DE1"/>
                </a:solidFill>
                <a:latin typeface="Imprint MT Shadow" panose="04020605060303030202" pitchFamily="82" charset="0"/>
                <a:cs typeface="Times New Roman" panose="02020603050405020304" pitchFamily="18" charset="0"/>
              </a:rPr>
              <a:t>//  Responsabilizar pela Conservação dos mesmos;</a:t>
            </a:r>
            <a:r>
              <a:rPr lang="pt-PT" sz="2900" i="1" dirty="0">
                <a:solidFill>
                  <a:srgbClr val="0D0DE1"/>
                </a:solidFill>
                <a:latin typeface="Imprint MT Shadow" panose="04020605060303030202" pitchFamily="82" charset="0"/>
                <a:cs typeface="Times New Roman" panose="02020603050405020304" pitchFamily="18" charset="0"/>
              </a:rPr>
              <a:t/>
            </a:r>
            <a:br>
              <a:rPr lang="pt-PT" sz="2900" i="1" dirty="0">
                <a:solidFill>
                  <a:srgbClr val="0D0DE1"/>
                </a:solidFill>
                <a:latin typeface="Imprint MT Shadow" panose="04020605060303030202" pitchFamily="82" charset="0"/>
                <a:cs typeface="Times New Roman" panose="02020603050405020304" pitchFamily="18" charset="0"/>
              </a:rPr>
            </a:br>
            <a:r>
              <a:rPr lang="pt-PT" sz="2900" i="1" cap="none" dirty="0">
                <a:solidFill>
                  <a:srgbClr val="0D0DE1"/>
                </a:solidFill>
                <a:latin typeface="Imprint MT Shadow" panose="04020605060303030202" pitchFamily="82" charset="0"/>
                <a:cs typeface="Times New Roman" panose="02020603050405020304" pitchFamily="18" charset="0"/>
              </a:rPr>
              <a:t>//  Divulgar a Transferência de Recursos e Ferramentas dos elementos uteis ao                                       Município do Conselho;</a:t>
            </a:r>
            <a:r>
              <a:rPr lang="pt-PT" sz="2900" i="1" dirty="0">
                <a:solidFill>
                  <a:srgbClr val="0D0DE1"/>
                </a:solidFill>
                <a:latin typeface="Imprint MT Shadow" panose="04020605060303030202" pitchFamily="82" charset="0"/>
                <a:cs typeface="Times New Roman" panose="02020603050405020304" pitchFamily="18" charset="0"/>
              </a:rPr>
              <a:t/>
            </a:r>
            <a:br>
              <a:rPr lang="pt-PT" sz="2900" i="1" dirty="0">
                <a:solidFill>
                  <a:srgbClr val="0D0DE1"/>
                </a:solidFill>
                <a:latin typeface="Imprint MT Shadow" panose="04020605060303030202" pitchFamily="82" charset="0"/>
                <a:cs typeface="Times New Roman" panose="02020603050405020304" pitchFamily="18" charset="0"/>
              </a:rPr>
            </a:br>
            <a:r>
              <a:rPr lang="pt-PT" sz="2900" i="1" cap="none" dirty="0">
                <a:solidFill>
                  <a:srgbClr val="0D0DE1"/>
                </a:solidFill>
                <a:latin typeface="Imprint MT Shadow" panose="04020605060303030202" pitchFamily="82" charset="0"/>
                <a:cs typeface="Times New Roman" panose="02020603050405020304" pitchFamily="18" charset="0"/>
              </a:rPr>
              <a:t>//  Conhecer e Delinear Estratégias que Possibilitem Aprendizagens</a:t>
            </a:r>
            <a:r>
              <a:rPr lang="pt-PT" sz="2900" i="1" dirty="0">
                <a:solidFill>
                  <a:srgbClr val="0D0DE1"/>
                </a:solidFill>
                <a:latin typeface="Imprint MT Shadow" panose="04020605060303030202" pitchFamily="82" charset="0"/>
                <a:cs typeface="Times New Roman" panose="02020603050405020304" pitchFamily="18" charset="0"/>
              </a:rPr>
              <a:t> </a:t>
            </a:r>
            <a:r>
              <a:rPr lang="pt-PT" sz="2900" i="1" cap="none" dirty="0">
                <a:solidFill>
                  <a:srgbClr val="0D0DE1"/>
                </a:solidFill>
                <a:latin typeface="Imprint MT Shadow" panose="04020605060303030202" pitchFamily="82" charset="0"/>
                <a:cs typeface="Times New Roman" panose="02020603050405020304" pitchFamily="18" charset="0"/>
              </a:rPr>
              <a:t>Significativas.</a:t>
            </a:r>
            <a:r>
              <a:rPr lang="pt-PT" sz="2900" b="1" i="1" dirty="0">
                <a:solidFill>
                  <a:srgbClr val="7030A0"/>
                </a:solidFill>
                <a:cs typeface="Times New Roman" panose="02020603050405020304" pitchFamily="18" charset="0"/>
              </a:rPr>
              <a:t/>
            </a:r>
            <a:br>
              <a:rPr lang="pt-PT" sz="2900" b="1" i="1" dirty="0">
                <a:solidFill>
                  <a:srgbClr val="7030A0"/>
                </a:solidFill>
                <a:cs typeface="Times New Roman" panose="02020603050405020304" pitchFamily="18" charset="0"/>
              </a:rPr>
            </a:br>
            <a:r>
              <a:rPr lang="pt-PT" cap="none" dirty="0">
                <a:solidFill>
                  <a:srgbClr val="7030A0"/>
                </a:solidFill>
                <a:latin typeface="Imprint MT Shadow" panose="04020605060303030202" pitchFamily="82" charset="0"/>
                <a:cs typeface="Times New Roman" panose="02020603050405020304" pitchFamily="18" charset="0"/>
              </a:rPr>
              <a:t/>
            </a:r>
            <a:br>
              <a:rPr lang="pt-PT" cap="none" dirty="0">
                <a:solidFill>
                  <a:srgbClr val="7030A0"/>
                </a:solidFill>
                <a:latin typeface="Imprint MT Shadow" panose="04020605060303030202" pitchFamily="82" charset="0"/>
                <a:cs typeface="Times New Roman" panose="02020603050405020304" pitchFamily="18" charset="0"/>
              </a:rPr>
            </a:br>
            <a:endParaRPr lang="pt-PT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2" name="suction.wav"/>
          </p:stSnd>
        </p:sndAc>
      </p:transition>
    </mc:Choice>
    <mc:Fallback xmlns="">
      <p:transition spd="slow">
        <p:fade/>
        <p:sndAc>
          <p:stSnd>
            <p:snd r:embed="rId3" name="suctio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7D7CE22-1567-4699-BD2A-B3EBB7931D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920" y="0"/>
            <a:ext cx="12041080" cy="7264400"/>
          </a:xfrm>
        </p:spPr>
        <p:txBody>
          <a:bodyPr>
            <a:normAutofit fontScale="90000"/>
          </a:bodyPr>
          <a:lstStyle/>
          <a:p>
            <a:pPr algn="l">
              <a:defRPr/>
            </a:pPr>
            <a:r>
              <a:rPr lang="pt-PT" sz="4800" u="sng" dirty="0">
                <a:solidFill>
                  <a:srgbClr val="0D0D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rint MT Shadow" panose="04020605060303030202" pitchFamily="82" charset="0"/>
              </a:rPr>
              <a:t/>
            </a:r>
            <a:br>
              <a:rPr lang="pt-PT" sz="4800" u="sng" dirty="0">
                <a:solidFill>
                  <a:srgbClr val="0D0D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rint MT Shadow" panose="04020605060303030202" pitchFamily="82" charset="0"/>
              </a:rPr>
            </a:br>
            <a:r>
              <a:rPr lang="pt-PT" sz="4800" u="sng" dirty="0">
                <a:solidFill>
                  <a:srgbClr val="0D0D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rint MT Shadow" panose="04020605060303030202" pitchFamily="82" charset="0"/>
              </a:rPr>
              <a:t/>
            </a:r>
            <a:br>
              <a:rPr lang="pt-PT" sz="4800" u="sng" dirty="0">
                <a:solidFill>
                  <a:srgbClr val="0D0D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rint MT Shadow" panose="04020605060303030202" pitchFamily="82" charset="0"/>
              </a:rPr>
            </a:br>
            <a:r>
              <a:rPr lang="pt-PT" sz="4800" dirty="0">
                <a:solidFill>
                  <a:srgbClr val="0D0D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rint MT Shadow" panose="04020605060303030202" pitchFamily="82" charset="0"/>
              </a:rPr>
              <a:t>             </a:t>
            </a:r>
            <a:r>
              <a:rPr lang="pt-PT" sz="4400" u="sng" dirty="0">
                <a:solidFill>
                  <a:srgbClr val="007A37"/>
                </a:solidFill>
                <a:latin typeface="Imprint MT Shadow" panose="04020605060303030202" pitchFamily="82" charset="0"/>
              </a:rPr>
              <a:t>A</a:t>
            </a:r>
            <a:r>
              <a:rPr lang="pt-PT" sz="4400" u="sng" cap="none" dirty="0">
                <a:solidFill>
                  <a:srgbClr val="007A37"/>
                </a:solidFill>
                <a:latin typeface="Imprint MT Shadow" panose="04020605060303030202" pitchFamily="82" charset="0"/>
              </a:rPr>
              <a:t>prendizagens</a:t>
            </a:r>
            <a:r>
              <a:rPr lang="pt-PT" sz="4400" u="sng" dirty="0">
                <a:solidFill>
                  <a:srgbClr val="007A37"/>
                </a:solidFill>
                <a:latin typeface="Imprint MT Shadow" panose="04020605060303030202" pitchFamily="82" charset="0"/>
              </a:rPr>
              <a:t> E</a:t>
            </a:r>
            <a:r>
              <a:rPr lang="pt-PT" sz="4400" u="sng" cap="none" dirty="0">
                <a:solidFill>
                  <a:srgbClr val="007A37"/>
                </a:solidFill>
                <a:latin typeface="Imprint MT Shadow" panose="04020605060303030202" pitchFamily="82" charset="0"/>
              </a:rPr>
              <a:t>ssenciais</a:t>
            </a:r>
            <a:r>
              <a:rPr lang="pt-PT" sz="4400" u="sng" dirty="0">
                <a:solidFill>
                  <a:srgbClr val="007A37"/>
                </a:solidFill>
                <a:latin typeface="Imprint MT Shadow" panose="04020605060303030202" pitchFamily="82" charset="0"/>
              </a:rPr>
              <a:t> </a:t>
            </a:r>
            <a:r>
              <a:rPr lang="pt-PT" sz="4400" u="sng" cap="none" dirty="0">
                <a:solidFill>
                  <a:srgbClr val="007A37"/>
                </a:solidFill>
                <a:latin typeface="Imprint MT Shadow" panose="04020605060303030202" pitchFamily="82" charset="0"/>
              </a:rPr>
              <a:t>a</a:t>
            </a:r>
            <a:r>
              <a:rPr lang="pt-PT" sz="4400" u="sng" dirty="0">
                <a:solidFill>
                  <a:srgbClr val="007A37"/>
                </a:solidFill>
                <a:latin typeface="Imprint MT Shadow" panose="04020605060303030202" pitchFamily="82" charset="0"/>
              </a:rPr>
              <a:t> D</a:t>
            </a:r>
            <a:r>
              <a:rPr lang="pt-PT" sz="4400" u="sng" cap="none" dirty="0">
                <a:solidFill>
                  <a:srgbClr val="007A37"/>
                </a:solidFill>
                <a:latin typeface="Imprint MT Shadow" panose="04020605060303030202" pitchFamily="82" charset="0"/>
              </a:rPr>
              <a:t>esenvolver:</a:t>
            </a:r>
            <a:r>
              <a:rPr lang="pt-PT" sz="4400" u="sng" cap="none" dirty="0">
                <a:solidFill>
                  <a:srgbClr val="005426"/>
                </a:solidFill>
                <a:latin typeface="Imprint MT Shadow" panose="04020605060303030202" pitchFamily="82" charset="0"/>
              </a:rPr>
              <a:t/>
            </a:r>
            <a:br>
              <a:rPr lang="pt-PT" sz="4400" u="sng" cap="none" dirty="0">
                <a:solidFill>
                  <a:srgbClr val="005426"/>
                </a:solidFill>
                <a:latin typeface="Imprint MT Shadow" panose="04020605060303030202" pitchFamily="82" charset="0"/>
              </a:rPr>
            </a:br>
            <a:r>
              <a:rPr lang="pt-PT" sz="4800" u="sng" cap="none" dirty="0">
                <a:solidFill>
                  <a:srgbClr val="005426"/>
                </a:solidFill>
                <a:latin typeface="Imprint MT Shadow" panose="04020605060303030202" pitchFamily="82" charset="0"/>
              </a:rPr>
              <a:t/>
            </a:r>
            <a:br>
              <a:rPr lang="pt-PT" sz="4800" u="sng" cap="none" dirty="0">
                <a:solidFill>
                  <a:srgbClr val="005426"/>
                </a:solidFill>
                <a:latin typeface="Imprint MT Shadow" panose="04020605060303030202" pitchFamily="82" charset="0"/>
              </a:rPr>
            </a:br>
            <a:r>
              <a:rPr lang="pt-PT" sz="2900" i="1" cap="none" dirty="0">
                <a:solidFill>
                  <a:srgbClr val="0D0DE1"/>
                </a:solidFill>
                <a:latin typeface="Imprint MT Shadow" panose="04020605060303030202" pitchFamily="82" charset="0"/>
                <a:cs typeface="Times New Roman" panose="02020603050405020304" pitchFamily="18" charset="0"/>
              </a:rPr>
              <a:t>* Observação</a:t>
            </a:r>
            <a:r>
              <a:rPr lang="pt-PT" sz="2900" i="1" dirty="0">
                <a:solidFill>
                  <a:srgbClr val="0D0DE1"/>
                </a:solidFill>
                <a:latin typeface="Imprint MT Shadow" panose="04020605060303030202" pitchFamily="82" charset="0"/>
              </a:rPr>
              <a:t> </a:t>
            </a:r>
            <a:r>
              <a:rPr lang="pt-PT" sz="2900" i="1" cap="none" dirty="0">
                <a:solidFill>
                  <a:srgbClr val="0D0DE1"/>
                </a:solidFill>
                <a:latin typeface="Imprint MT Shadow" panose="04020605060303030202" pitchFamily="82" charset="0"/>
              </a:rPr>
              <a:t>e</a:t>
            </a:r>
            <a:r>
              <a:rPr lang="pt-PT" sz="2900" i="1" dirty="0">
                <a:solidFill>
                  <a:srgbClr val="0D0DE1"/>
                </a:solidFill>
                <a:latin typeface="Imprint MT Shadow" panose="04020605060303030202" pitchFamily="82" charset="0"/>
              </a:rPr>
              <a:t> R</a:t>
            </a:r>
            <a:r>
              <a:rPr lang="pt-PT" sz="2900" i="1" cap="none" dirty="0">
                <a:solidFill>
                  <a:srgbClr val="0D0DE1"/>
                </a:solidFill>
                <a:latin typeface="Imprint MT Shadow" panose="04020605060303030202" pitchFamily="82" charset="0"/>
              </a:rPr>
              <a:t>eflexão</a:t>
            </a:r>
            <a:r>
              <a:rPr lang="pt-PT" sz="2900" i="1" dirty="0">
                <a:solidFill>
                  <a:srgbClr val="0D0DE1"/>
                </a:solidFill>
                <a:latin typeface="Imprint MT Shadow" panose="04020605060303030202" pitchFamily="82" charset="0"/>
              </a:rPr>
              <a:t>; </a:t>
            </a:r>
            <a:br>
              <a:rPr lang="pt-PT" sz="2900" i="1" dirty="0">
                <a:solidFill>
                  <a:srgbClr val="0D0DE1"/>
                </a:solidFill>
                <a:latin typeface="Imprint MT Shadow" panose="04020605060303030202" pitchFamily="82" charset="0"/>
              </a:rPr>
            </a:br>
            <a:r>
              <a:rPr lang="pt-PT" sz="2900" i="1" dirty="0">
                <a:solidFill>
                  <a:srgbClr val="0D0DE1"/>
                </a:solidFill>
                <a:latin typeface="Imprint MT Shadow" panose="04020605060303030202" pitchFamily="82" charset="0"/>
              </a:rPr>
              <a:t/>
            </a:r>
            <a:br>
              <a:rPr lang="pt-PT" sz="2900" i="1" dirty="0">
                <a:solidFill>
                  <a:srgbClr val="0D0DE1"/>
                </a:solidFill>
                <a:latin typeface="Imprint MT Shadow" panose="04020605060303030202" pitchFamily="82" charset="0"/>
              </a:rPr>
            </a:br>
            <a:r>
              <a:rPr lang="pt-PT" sz="2900" i="1" dirty="0">
                <a:solidFill>
                  <a:srgbClr val="0D0DE1"/>
                </a:solidFill>
                <a:latin typeface="Imprint MT Shadow" panose="04020605060303030202" pitchFamily="82" charset="0"/>
              </a:rPr>
              <a:t>* I</a:t>
            </a:r>
            <a:r>
              <a:rPr lang="pt-PT" sz="2900" i="1" cap="none" dirty="0">
                <a:solidFill>
                  <a:srgbClr val="0D0DE1"/>
                </a:solidFill>
                <a:latin typeface="Imprint MT Shadow" panose="04020605060303030202" pitchFamily="82" charset="0"/>
              </a:rPr>
              <a:t>nterpretação e</a:t>
            </a:r>
            <a:r>
              <a:rPr lang="pt-PT" sz="2900" i="1" dirty="0">
                <a:solidFill>
                  <a:srgbClr val="0D0DE1"/>
                </a:solidFill>
                <a:latin typeface="Imprint MT Shadow" panose="04020605060303030202" pitchFamily="82" charset="0"/>
              </a:rPr>
              <a:t> </a:t>
            </a:r>
            <a:r>
              <a:rPr kumimoji="0" lang="pt-PT" sz="2900" b="0" i="1" u="none" strike="noStrike" kern="1200" cap="all" spc="0" normalizeH="0" baseline="0" noProof="0" dirty="0">
                <a:ln>
                  <a:noFill/>
                </a:ln>
                <a:solidFill>
                  <a:srgbClr val="0D0DE1"/>
                </a:solidFill>
                <a:effectLst/>
                <a:uLnTx/>
                <a:uFillTx/>
                <a:latin typeface="Imprint MT Shadow" panose="04020605060303030202" pitchFamily="82" charset="0"/>
                <a:ea typeface="+mj-ea"/>
                <a:cs typeface="+mj-cs"/>
              </a:rPr>
              <a:t>C</a:t>
            </a:r>
            <a:r>
              <a:rPr kumimoji="0" lang="pt-PT" sz="2900" b="0" i="1" u="none" strike="noStrike" kern="1200" cap="none" spc="0" normalizeH="0" baseline="0" noProof="0" dirty="0">
                <a:ln>
                  <a:noFill/>
                </a:ln>
                <a:solidFill>
                  <a:srgbClr val="0D0DE1"/>
                </a:solidFill>
                <a:effectLst/>
                <a:uLnTx/>
                <a:uFillTx/>
                <a:latin typeface="Imprint MT Shadow" panose="04020605060303030202" pitchFamily="82" charset="0"/>
                <a:ea typeface="+mj-ea"/>
                <a:cs typeface="+mj-cs"/>
              </a:rPr>
              <a:t>riação</a:t>
            </a:r>
            <a:r>
              <a:rPr lang="pt-PT" sz="2900" i="1" dirty="0">
                <a:solidFill>
                  <a:srgbClr val="0D0DE1"/>
                </a:solidFill>
                <a:latin typeface="Imprint MT Shadow" panose="04020605060303030202" pitchFamily="82" charset="0"/>
              </a:rPr>
              <a:t>; </a:t>
            </a:r>
            <a:br>
              <a:rPr lang="pt-PT" sz="2900" i="1" dirty="0">
                <a:solidFill>
                  <a:srgbClr val="0D0DE1"/>
                </a:solidFill>
                <a:latin typeface="Imprint MT Shadow" panose="04020605060303030202" pitchFamily="82" charset="0"/>
              </a:rPr>
            </a:br>
            <a:r>
              <a:rPr lang="pt-PT" sz="2900" i="1" dirty="0">
                <a:solidFill>
                  <a:srgbClr val="0D0DE1"/>
                </a:solidFill>
                <a:latin typeface="Imprint MT Shadow" panose="04020605060303030202" pitchFamily="82" charset="0"/>
              </a:rPr>
              <a:t/>
            </a:r>
            <a:br>
              <a:rPr lang="pt-PT" sz="2900" i="1" dirty="0">
                <a:solidFill>
                  <a:srgbClr val="0D0DE1"/>
                </a:solidFill>
                <a:latin typeface="Imprint MT Shadow" panose="04020605060303030202" pitchFamily="82" charset="0"/>
              </a:rPr>
            </a:br>
            <a:r>
              <a:rPr lang="pt-PT" sz="2900" i="1" dirty="0">
                <a:solidFill>
                  <a:srgbClr val="0D0DE1"/>
                </a:solidFill>
                <a:latin typeface="Imprint MT Shadow" panose="04020605060303030202" pitchFamily="82" charset="0"/>
              </a:rPr>
              <a:t>* </a:t>
            </a:r>
            <a:r>
              <a:rPr lang="pt-PT" sz="2900" i="1" cap="none" dirty="0">
                <a:solidFill>
                  <a:srgbClr val="0D0DE1"/>
                </a:solidFill>
                <a:latin typeface="Imprint MT Shadow" panose="04020605060303030202" pitchFamily="82" charset="0"/>
              </a:rPr>
              <a:t>Representação e</a:t>
            </a:r>
            <a:r>
              <a:rPr lang="pt-PT" sz="2900" i="1" dirty="0">
                <a:solidFill>
                  <a:srgbClr val="0D0DE1"/>
                </a:solidFill>
                <a:latin typeface="Imprint MT Shadow" panose="04020605060303030202" pitchFamily="82" charset="0"/>
              </a:rPr>
              <a:t> </a:t>
            </a:r>
            <a:r>
              <a:rPr kumimoji="0" lang="pt-PT" sz="2900" b="0" i="1" u="none" strike="noStrike" kern="1200" cap="all" spc="0" normalizeH="0" baseline="0" noProof="0" dirty="0">
                <a:ln>
                  <a:noFill/>
                </a:ln>
                <a:solidFill>
                  <a:srgbClr val="0D0DE1"/>
                </a:solidFill>
                <a:effectLst/>
                <a:uLnTx/>
                <a:uFillTx/>
                <a:latin typeface="Imprint MT Shadow" panose="04020605060303030202" pitchFamily="82" charset="0"/>
                <a:ea typeface="+mj-ea"/>
                <a:cs typeface="+mj-cs"/>
              </a:rPr>
              <a:t>C</a:t>
            </a:r>
            <a:r>
              <a:rPr kumimoji="0" lang="pt-PT" sz="2900" b="0" i="1" u="none" strike="noStrike" kern="1200" cap="none" spc="0" normalizeH="0" baseline="0" noProof="0" dirty="0">
                <a:ln>
                  <a:noFill/>
                </a:ln>
                <a:solidFill>
                  <a:srgbClr val="0D0DE1"/>
                </a:solidFill>
                <a:effectLst/>
                <a:uLnTx/>
                <a:uFillTx/>
                <a:latin typeface="Imprint MT Shadow" panose="04020605060303030202" pitchFamily="82" charset="0"/>
                <a:ea typeface="+mj-ea"/>
                <a:cs typeface="+mj-cs"/>
              </a:rPr>
              <a:t>omunicação</a:t>
            </a:r>
            <a:r>
              <a:rPr lang="pt-PT" sz="2900" i="1" dirty="0">
                <a:solidFill>
                  <a:srgbClr val="0D0DE1"/>
                </a:solidFill>
                <a:latin typeface="Imprint MT Shadow" panose="04020605060303030202" pitchFamily="82" charset="0"/>
              </a:rPr>
              <a:t>.</a:t>
            </a:r>
            <a:r>
              <a:rPr lang="pt-PT" sz="2600" i="1" dirty="0">
                <a:solidFill>
                  <a:srgbClr val="0D0DE1"/>
                </a:solidFill>
                <a:latin typeface="Imprint MT Shadow" panose="04020605060303030202" pitchFamily="82" charset="0"/>
              </a:rPr>
              <a:t/>
            </a:r>
            <a:br>
              <a:rPr lang="pt-PT" sz="2600" i="1" dirty="0">
                <a:solidFill>
                  <a:srgbClr val="0D0DE1"/>
                </a:solidFill>
                <a:latin typeface="Imprint MT Shadow" panose="04020605060303030202" pitchFamily="82" charset="0"/>
              </a:rPr>
            </a:br>
            <a:r>
              <a:rPr lang="pt-PT" sz="2600" i="1" dirty="0">
                <a:solidFill>
                  <a:srgbClr val="0D0DE1"/>
                </a:solidFill>
                <a:latin typeface="Imprint MT Shadow" panose="04020605060303030202" pitchFamily="82" charset="0"/>
              </a:rPr>
              <a:t/>
            </a:r>
            <a:br>
              <a:rPr lang="pt-PT" sz="2600" i="1" dirty="0">
                <a:solidFill>
                  <a:srgbClr val="0D0DE1"/>
                </a:solidFill>
                <a:latin typeface="Imprint MT Shadow" panose="04020605060303030202" pitchFamily="82" charset="0"/>
              </a:rPr>
            </a:br>
            <a:r>
              <a:rPr lang="pt-PT" sz="2900" cap="none" dirty="0">
                <a:solidFill>
                  <a:srgbClr val="0D0DE1"/>
                </a:solidFill>
                <a:latin typeface="Imprint MT Shadow" panose="04020605060303030202" pitchFamily="82" charset="0"/>
              </a:rPr>
              <a:t>As aprendizagens destes domínios deverão ser desenvolvidas pelos alunos em diferentes contextos, tanto em ações práticas como experimentais.</a:t>
            </a:r>
            <a:br>
              <a:rPr lang="pt-PT" sz="2900" cap="none" dirty="0">
                <a:solidFill>
                  <a:srgbClr val="0D0DE1"/>
                </a:solidFill>
                <a:latin typeface="Imprint MT Shadow" panose="04020605060303030202" pitchFamily="82" charset="0"/>
              </a:rPr>
            </a:br>
            <a:r>
              <a:rPr lang="pt-PT" sz="2900" cap="none" dirty="0">
                <a:solidFill>
                  <a:srgbClr val="0D0DE1"/>
                </a:solidFill>
                <a:latin typeface="Imprint MT Shadow" panose="04020605060303030202" pitchFamily="82" charset="0"/>
              </a:rPr>
              <a:t/>
            </a:r>
            <a:br>
              <a:rPr lang="pt-PT" sz="2900" cap="none" dirty="0">
                <a:solidFill>
                  <a:srgbClr val="0D0DE1"/>
                </a:solidFill>
                <a:latin typeface="Imprint MT Shadow" panose="04020605060303030202" pitchFamily="82" charset="0"/>
              </a:rPr>
            </a:br>
            <a:r>
              <a:rPr lang="pt-PT" sz="2900" cap="none" dirty="0">
                <a:solidFill>
                  <a:srgbClr val="0D0DE1"/>
                </a:solidFill>
                <a:latin typeface="Imprint MT Shadow" panose="04020605060303030202" pitchFamily="82" charset="0"/>
              </a:rPr>
              <a:t>As competências estéticas e técnicas são essenciais pois englobam saberes, apropriação e domínios de materiais e de suportes que integram o desenvolvimento da sensibilidade artística. </a:t>
            </a:r>
            <a:r>
              <a:rPr lang="pt-PT" sz="3100" dirty="0">
                <a:solidFill>
                  <a:srgbClr val="0D0DE1"/>
                </a:solidFill>
                <a:latin typeface="Imprint MT Shadow" panose="04020605060303030202" pitchFamily="82" charset="0"/>
              </a:rPr>
              <a:t/>
            </a:r>
            <a:br>
              <a:rPr lang="pt-PT" sz="3100" dirty="0">
                <a:solidFill>
                  <a:srgbClr val="0D0DE1"/>
                </a:solidFill>
                <a:latin typeface="Imprint MT Shadow" panose="04020605060303030202" pitchFamily="82" charset="0"/>
              </a:rPr>
            </a:br>
            <a:r>
              <a:rPr lang="pt-PT" sz="3100" dirty="0">
                <a:solidFill>
                  <a:srgbClr val="0D0DE1"/>
                </a:solidFill>
                <a:latin typeface="Imprint MT Shadow" panose="04020605060303030202" pitchFamily="82" charset="0"/>
              </a:rPr>
              <a:t> </a:t>
            </a:r>
            <a:r>
              <a:rPr lang="pt-PT" sz="2600" i="1" cap="none" dirty="0">
                <a:solidFill>
                  <a:schemeClr val="accent6">
                    <a:lumMod val="40000"/>
                    <a:lumOff val="60000"/>
                  </a:schemeClr>
                </a:solidFill>
                <a:latin typeface="Imprint MT Shadow" panose="04020605060303030202" pitchFamily="82" charset="0"/>
              </a:rPr>
              <a:t/>
            </a:r>
            <a:br>
              <a:rPr lang="pt-PT" sz="2600" i="1" cap="none" dirty="0">
                <a:solidFill>
                  <a:schemeClr val="accent6">
                    <a:lumMod val="40000"/>
                    <a:lumOff val="60000"/>
                  </a:schemeClr>
                </a:solidFill>
                <a:latin typeface="Imprint MT Shadow" panose="04020605060303030202" pitchFamily="82" charset="0"/>
              </a:rPr>
            </a:br>
            <a:r>
              <a:rPr lang="pt-PT" sz="2600" i="1" cap="none" dirty="0">
                <a:solidFill>
                  <a:schemeClr val="accent6">
                    <a:lumMod val="40000"/>
                    <a:lumOff val="60000"/>
                  </a:schemeClr>
                </a:solidFill>
                <a:latin typeface="Imprint MT Shadow" panose="04020605060303030202" pitchFamily="82" charset="0"/>
              </a:rPr>
              <a:t/>
            </a:r>
            <a:br>
              <a:rPr lang="pt-PT" sz="2600" i="1" cap="none" dirty="0">
                <a:solidFill>
                  <a:schemeClr val="accent6">
                    <a:lumMod val="40000"/>
                    <a:lumOff val="60000"/>
                  </a:schemeClr>
                </a:solidFill>
                <a:latin typeface="Imprint MT Shadow" panose="04020605060303030202" pitchFamily="82" charset="0"/>
              </a:rPr>
            </a:br>
            <a:endParaRPr lang="pt-PT" sz="2600" i="1" dirty="0">
              <a:solidFill>
                <a:schemeClr val="accent6">
                  <a:lumMod val="40000"/>
                  <a:lumOff val="60000"/>
                </a:schemeClr>
              </a:solidFill>
              <a:latin typeface="Imprint MT Shadow" panose="04020605060303030202" pitchFamily="8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2" name="suction.wav"/>
          </p:stSnd>
        </p:sndAc>
      </p:transition>
    </mc:Choice>
    <mc:Fallback xmlns="">
      <p:transition spd="slow">
        <p:fade/>
        <p:sndAc>
          <p:stSnd>
            <p:snd r:embed="rId3" name="suctio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1FE52B8-CBA4-46CF-89DD-96FF11E430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90664"/>
            <a:ext cx="12192000" cy="7013575"/>
          </a:xfrm>
        </p:spPr>
        <p:txBody>
          <a:bodyPr>
            <a:normAutofit fontScale="90000"/>
          </a:bodyPr>
          <a:lstStyle/>
          <a:p>
            <a:pPr indent="1254125" algn="l">
              <a:defRPr/>
            </a:pPr>
            <a:r>
              <a:rPr lang="pt-PT" sz="6700" u="sng" dirty="0">
                <a:solidFill>
                  <a:srgbClr val="007A37"/>
                </a:solidFill>
                <a:latin typeface="Imprint MT Shadow" panose="04020605060303030202" pitchFamily="82" charset="0"/>
              </a:rPr>
              <a:t>P</a:t>
            </a:r>
            <a:r>
              <a:rPr lang="pt-PT" sz="4400" u="sng" dirty="0">
                <a:solidFill>
                  <a:srgbClr val="007A37"/>
                </a:solidFill>
                <a:latin typeface="Imprint MT Shadow" panose="04020605060303030202" pitchFamily="82" charset="0"/>
              </a:rPr>
              <a:t>LANIFICAÇÃO Da </a:t>
            </a:r>
            <a:r>
              <a:rPr lang="pt-PT" sz="8000" u="sng" dirty="0">
                <a:solidFill>
                  <a:srgbClr val="007A37"/>
                </a:solidFill>
                <a:latin typeface="Imprint MT Shadow" panose="04020605060303030202" pitchFamily="82" charset="0"/>
              </a:rPr>
              <a:t>A</a:t>
            </a:r>
            <a:r>
              <a:rPr lang="pt-PT" sz="4400" u="sng" dirty="0">
                <a:solidFill>
                  <a:srgbClr val="007A37"/>
                </a:solidFill>
                <a:latin typeface="Imprint MT Shadow" panose="04020605060303030202" pitchFamily="82" charset="0"/>
              </a:rPr>
              <a:t>TIVIDADE</a:t>
            </a:r>
            <a:r>
              <a:rPr lang="pt-PT" b="1" u="sng" dirty="0">
                <a:solidFill>
                  <a:srgbClr val="007A37"/>
                </a:solidFill>
                <a:latin typeface="Imprint MT Shadow" panose="04020605060303030202" pitchFamily="82" charset="0"/>
              </a:rPr>
              <a:t/>
            </a:r>
            <a:br>
              <a:rPr lang="pt-PT" b="1" u="sng" dirty="0">
                <a:solidFill>
                  <a:srgbClr val="007A37"/>
                </a:solidFill>
                <a:latin typeface="Imprint MT Shadow" panose="04020605060303030202" pitchFamily="82" charset="0"/>
              </a:rPr>
            </a:br>
            <a:r>
              <a:rPr lang="pt-PT" u="sng" dirty="0">
                <a:solidFill>
                  <a:srgbClr val="007A3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rint MT Shadow" panose="04020605060303030202" pitchFamily="82" charset="0"/>
              </a:rPr>
              <a:t/>
            </a:r>
            <a:br>
              <a:rPr lang="pt-PT" u="sng" dirty="0">
                <a:solidFill>
                  <a:srgbClr val="007A3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rint MT Shadow" panose="04020605060303030202" pitchFamily="82" charset="0"/>
              </a:rPr>
            </a:br>
            <a:r>
              <a:rPr lang="pt-PT" sz="3100" i="1" cap="none" dirty="0">
                <a:solidFill>
                  <a:srgbClr val="0D0DE1"/>
                </a:solidFill>
                <a:latin typeface="Imprint MT Shadow" panose="04020605060303030202" pitchFamily="82" charset="0"/>
                <a:cs typeface="Times New Roman" panose="02020603050405020304" pitchFamily="18" charset="0"/>
              </a:rPr>
              <a:t>*  </a:t>
            </a:r>
            <a:r>
              <a:rPr lang="pt-PT" sz="3600" b="1" cap="none" dirty="0">
                <a:solidFill>
                  <a:srgbClr val="0D0DE1"/>
                </a:solidFill>
                <a:latin typeface="Imprint MT Shadow" panose="04020605060303030202" pitchFamily="82" charset="0"/>
                <a:cs typeface="Times New Roman" panose="02020603050405020304" pitchFamily="18" charset="0"/>
              </a:rPr>
              <a:t>Trabalho em Equipa</a:t>
            </a:r>
            <a:r>
              <a:rPr lang="pt-PT" sz="2600" i="1" cap="none" dirty="0">
                <a:solidFill>
                  <a:srgbClr val="0D0DE1"/>
                </a:solidFill>
                <a:latin typeface="Imprint MT Shadow" panose="04020605060303030202" pitchFamily="82" charset="0"/>
                <a:cs typeface="Times New Roman" panose="02020603050405020304" pitchFamily="18" charset="0"/>
              </a:rPr>
              <a:t/>
            </a:r>
            <a:br>
              <a:rPr lang="pt-PT" sz="2600" i="1" cap="none" dirty="0">
                <a:solidFill>
                  <a:srgbClr val="0D0DE1"/>
                </a:solidFill>
                <a:latin typeface="Imprint MT Shadow" panose="04020605060303030202" pitchFamily="82" charset="0"/>
                <a:cs typeface="Times New Roman" panose="02020603050405020304" pitchFamily="18" charset="0"/>
              </a:rPr>
            </a:br>
            <a:r>
              <a:rPr lang="pt-PT" sz="3100" i="1" cap="none" dirty="0">
                <a:solidFill>
                  <a:srgbClr val="0D0DE1"/>
                </a:solidFill>
                <a:latin typeface="Imprint MT Shadow" panose="04020605060303030202" pitchFamily="82" charset="0"/>
                <a:cs typeface="Times New Roman" panose="02020603050405020304" pitchFamily="18" charset="0"/>
              </a:rPr>
              <a:t/>
            </a:r>
            <a:br>
              <a:rPr lang="pt-PT" sz="3100" i="1" cap="none" dirty="0">
                <a:solidFill>
                  <a:srgbClr val="0D0DE1"/>
                </a:solidFill>
                <a:latin typeface="Imprint MT Shadow" panose="04020605060303030202" pitchFamily="82" charset="0"/>
                <a:cs typeface="Times New Roman" panose="02020603050405020304" pitchFamily="18" charset="0"/>
              </a:rPr>
            </a:br>
            <a:r>
              <a:rPr lang="pt-PT" sz="3100" i="1" cap="none" dirty="0">
                <a:solidFill>
                  <a:srgbClr val="0D0DE1"/>
                </a:solidFill>
                <a:latin typeface="Imprint MT Shadow" panose="04020605060303030202" pitchFamily="82" charset="0"/>
                <a:cs typeface="Times New Roman" panose="02020603050405020304" pitchFamily="18" charset="0"/>
              </a:rPr>
              <a:t> *  </a:t>
            </a:r>
            <a:r>
              <a:rPr lang="pt-PT" sz="3600" b="1" cap="none" dirty="0">
                <a:solidFill>
                  <a:srgbClr val="0D0DE1"/>
                </a:solidFill>
                <a:latin typeface="Imprint MT Shadow" panose="04020605060303030202" pitchFamily="82" charset="0"/>
                <a:cs typeface="Times New Roman" panose="02020603050405020304" pitchFamily="18" charset="0"/>
              </a:rPr>
              <a:t>Público alvo</a:t>
            </a:r>
            <a:r>
              <a:rPr lang="pt-PT" sz="3100" i="1" cap="none" dirty="0">
                <a:solidFill>
                  <a:srgbClr val="0D0DE1"/>
                </a:solidFill>
                <a:latin typeface="Imprint MT Shadow" panose="04020605060303030202" pitchFamily="82" charset="0"/>
                <a:cs typeface="Times New Roman" panose="02020603050405020304" pitchFamily="18" charset="0"/>
              </a:rPr>
              <a:t>: Alunos do 9º Ano – Turmas, F e C</a:t>
            </a:r>
            <a:r>
              <a:rPr lang="pt-PT" sz="2600" i="1" cap="none" dirty="0">
                <a:solidFill>
                  <a:srgbClr val="0D0DE1"/>
                </a:solidFill>
                <a:latin typeface="Imprint MT Shadow" panose="04020605060303030202" pitchFamily="82" charset="0"/>
                <a:cs typeface="Times New Roman" panose="02020603050405020304" pitchFamily="18" charset="0"/>
              </a:rPr>
              <a:t/>
            </a:r>
            <a:br>
              <a:rPr lang="pt-PT" sz="2600" i="1" cap="none" dirty="0">
                <a:solidFill>
                  <a:srgbClr val="0D0DE1"/>
                </a:solidFill>
                <a:latin typeface="Imprint MT Shadow" panose="04020605060303030202" pitchFamily="82" charset="0"/>
                <a:cs typeface="Times New Roman" panose="02020603050405020304" pitchFamily="18" charset="0"/>
              </a:rPr>
            </a:br>
            <a:r>
              <a:rPr lang="pt-PT" sz="2600" i="1" cap="none" dirty="0">
                <a:solidFill>
                  <a:srgbClr val="0D0DE1"/>
                </a:solidFill>
                <a:latin typeface="Imprint MT Shadow" panose="04020605060303030202" pitchFamily="82" charset="0"/>
                <a:cs typeface="Times New Roman" panose="02020603050405020304" pitchFamily="18" charset="0"/>
              </a:rPr>
              <a:t> </a:t>
            </a:r>
            <a:br>
              <a:rPr lang="pt-PT" sz="2600" i="1" cap="none" dirty="0">
                <a:solidFill>
                  <a:srgbClr val="0D0DE1"/>
                </a:solidFill>
                <a:latin typeface="Imprint MT Shadow" panose="04020605060303030202" pitchFamily="82" charset="0"/>
                <a:cs typeface="Times New Roman" panose="02020603050405020304" pitchFamily="18" charset="0"/>
              </a:rPr>
            </a:br>
            <a:r>
              <a:rPr lang="pt-PT" sz="3100" i="1" cap="none" dirty="0">
                <a:solidFill>
                  <a:srgbClr val="0D0DE1"/>
                </a:solidFill>
                <a:latin typeface="Imprint MT Shadow" panose="04020605060303030202" pitchFamily="82" charset="0"/>
                <a:cs typeface="Times New Roman" panose="02020603050405020304" pitchFamily="18" charset="0"/>
              </a:rPr>
              <a:t>*  </a:t>
            </a:r>
            <a:r>
              <a:rPr lang="pt-PT" sz="3600" b="1" cap="none" dirty="0">
                <a:solidFill>
                  <a:srgbClr val="0D0DE1"/>
                </a:solidFill>
                <a:latin typeface="Imprint MT Shadow" panose="04020605060303030202" pitchFamily="82" charset="0"/>
                <a:cs typeface="Times New Roman" panose="02020603050405020304" pitchFamily="18" charset="0"/>
              </a:rPr>
              <a:t>Total de alunos</a:t>
            </a:r>
            <a:r>
              <a:rPr lang="pt-PT" sz="3100" i="1" cap="none" dirty="0">
                <a:solidFill>
                  <a:srgbClr val="0D0DE1"/>
                </a:solidFill>
                <a:latin typeface="Imprint MT Shadow" panose="04020605060303030202" pitchFamily="82" charset="0"/>
                <a:cs typeface="Times New Roman" panose="02020603050405020304" pitchFamily="18" charset="0"/>
              </a:rPr>
              <a:t>: 44</a:t>
            </a:r>
            <a:r>
              <a:rPr lang="pt-PT" sz="2600" i="1" cap="none" dirty="0">
                <a:solidFill>
                  <a:srgbClr val="0D0DE1"/>
                </a:solidFill>
                <a:latin typeface="Imprint MT Shadow" panose="04020605060303030202" pitchFamily="82" charset="0"/>
                <a:cs typeface="Times New Roman" panose="02020603050405020304" pitchFamily="18" charset="0"/>
              </a:rPr>
              <a:t/>
            </a:r>
            <a:br>
              <a:rPr lang="pt-PT" sz="2600" i="1" cap="none" dirty="0">
                <a:solidFill>
                  <a:srgbClr val="0D0DE1"/>
                </a:solidFill>
                <a:latin typeface="Imprint MT Shadow" panose="04020605060303030202" pitchFamily="82" charset="0"/>
                <a:cs typeface="Times New Roman" panose="02020603050405020304" pitchFamily="18" charset="0"/>
              </a:rPr>
            </a:br>
            <a:r>
              <a:rPr lang="pt-PT" sz="2600" i="1" cap="none" dirty="0">
                <a:solidFill>
                  <a:srgbClr val="0D0DE1"/>
                </a:solidFill>
                <a:latin typeface="Imprint MT Shadow" panose="04020605060303030202" pitchFamily="82" charset="0"/>
                <a:cs typeface="Times New Roman" panose="02020603050405020304" pitchFamily="18" charset="0"/>
              </a:rPr>
              <a:t/>
            </a:r>
            <a:br>
              <a:rPr lang="pt-PT" sz="2600" i="1" cap="none" dirty="0">
                <a:solidFill>
                  <a:srgbClr val="0D0DE1"/>
                </a:solidFill>
                <a:latin typeface="Imprint MT Shadow" panose="04020605060303030202" pitchFamily="82" charset="0"/>
                <a:cs typeface="Times New Roman" panose="02020603050405020304" pitchFamily="18" charset="0"/>
              </a:rPr>
            </a:br>
            <a:r>
              <a:rPr lang="pt-PT" sz="3100" i="1" cap="none" dirty="0">
                <a:solidFill>
                  <a:srgbClr val="0D0DE1"/>
                </a:solidFill>
                <a:latin typeface="Imprint MT Shadow" panose="04020605060303030202" pitchFamily="82" charset="0"/>
                <a:cs typeface="Times New Roman" panose="02020603050405020304" pitchFamily="18" charset="0"/>
              </a:rPr>
              <a:t>*  </a:t>
            </a:r>
            <a:r>
              <a:rPr lang="pt-PT" sz="3600" b="1" cap="none" dirty="0">
                <a:solidFill>
                  <a:srgbClr val="0D0DE1"/>
                </a:solidFill>
                <a:latin typeface="Imprint MT Shadow" panose="04020605060303030202" pitchFamily="82" charset="0"/>
                <a:cs typeface="Times New Roman" panose="02020603050405020304" pitchFamily="18" charset="0"/>
              </a:rPr>
              <a:t>Atividade Desenvolvida na Disciplina</a:t>
            </a:r>
            <a:r>
              <a:rPr lang="pt-PT" sz="3100" b="1" i="1" cap="none" dirty="0">
                <a:solidFill>
                  <a:srgbClr val="0D0DE1"/>
                </a:solidFill>
                <a:latin typeface="Imprint MT Shadow" panose="04020605060303030202" pitchFamily="82" charset="0"/>
                <a:cs typeface="Times New Roman" panose="02020603050405020304" pitchFamily="18" charset="0"/>
              </a:rPr>
              <a:t>:</a:t>
            </a:r>
            <a:r>
              <a:rPr lang="pt-PT" sz="3100" i="1" cap="none" dirty="0">
                <a:solidFill>
                  <a:srgbClr val="0D0DE1"/>
                </a:solidFill>
                <a:latin typeface="Imprint MT Shadow" panose="04020605060303030202" pitchFamily="82" charset="0"/>
                <a:cs typeface="Times New Roman" panose="02020603050405020304" pitchFamily="18" charset="0"/>
              </a:rPr>
              <a:t> Oficina de Artes</a:t>
            </a:r>
            <a:r>
              <a:rPr lang="pt-PT" sz="2600" i="1" cap="none" dirty="0">
                <a:solidFill>
                  <a:srgbClr val="0D0DE1"/>
                </a:solidFill>
                <a:latin typeface="Imprint MT Shadow" panose="04020605060303030202" pitchFamily="82" charset="0"/>
                <a:cs typeface="Times New Roman" panose="02020603050405020304" pitchFamily="18" charset="0"/>
              </a:rPr>
              <a:t/>
            </a:r>
            <a:br>
              <a:rPr lang="pt-PT" sz="2600" i="1" cap="none" dirty="0">
                <a:solidFill>
                  <a:srgbClr val="0D0DE1"/>
                </a:solidFill>
                <a:latin typeface="Imprint MT Shadow" panose="04020605060303030202" pitchFamily="82" charset="0"/>
                <a:cs typeface="Times New Roman" panose="02020603050405020304" pitchFamily="18" charset="0"/>
              </a:rPr>
            </a:br>
            <a:r>
              <a:rPr lang="pt-PT" sz="3100" i="1" cap="none" dirty="0">
                <a:solidFill>
                  <a:srgbClr val="0D0DE1"/>
                </a:solidFill>
                <a:latin typeface="Imprint MT Shadow" panose="04020605060303030202" pitchFamily="82" charset="0"/>
                <a:cs typeface="Times New Roman" panose="02020603050405020304" pitchFamily="18" charset="0"/>
              </a:rPr>
              <a:t/>
            </a:r>
            <a:br>
              <a:rPr lang="pt-PT" sz="3100" i="1" cap="none" dirty="0">
                <a:solidFill>
                  <a:srgbClr val="0D0DE1"/>
                </a:solidFill>
                <a:latin typeface="Imprint MT Shadow" panose="04020605060303030202" pitchFamily="82" charset="0"/>
                <a:cs typeface="Times New Roman" panose="02020603050405020304" pitchFamily="18" charset="0"/>
              </a:rPr>
            </a:br>
            <a:r>
              <a:rPr lang="pt-PT" sz="3100" i="1" cap="none" dirty="0">
                <a:solidFill>
                  <a:srgbClr val="0D0DE1"/>
                </a:solidFill>
                <a:latin typeface="Imprint MT Shadow" panose="04020605060303030202" pitchFamily="82" charset="0"/>
                <a:cs typeface="Times New Roman" panose="02020603050405020304" pitchFamily="18" charset="0"/>
              </a:rPr>
              <a:t>*  </a:t>
            </a:r>
            <a:r>
              <a:rPr lang="pt-PT" sz="3600" b="1" cap="none" dirty="0">
                <a:solidFill>
                  <a:srgbClr val="0D0DE1"/>
                </a:solidFill>
                <a:latin typeface="Imprint MT Shadow" panose="04020605060303030202" pitchFamily="82" charset="0"/>
                <a:cs typeface="Times New Roman" panose="02020603050405020304" pitchFamily="18" charset="0"/>
              </a:rPr>
              <a:t>Articulação com Disciplinas: </a:t>
            </a:r>
            <a:r>
              <a:rPr lang="pt-PT" sz="3100" i="1" cap="none" dirty="0">
                <a:solidFill>
                  <a:srgbClr val="0D0DE1"/>
                </a:solidFill>
                <a:latin typeface="Imprint MT Shadow" panose="04020605060303030202" pitchFamily="82" charset="0"/>
                <a:cs typeface="Times New Roman" panose="02020603050405020304" pitchFamily="18" charset="0"/>
              </a:rPr>
              <a:t>Educação Visual, História e Matemática</a:t>
            </a:r>
            <a:r>
              <a:rPr lang="pt-PT" sz="2600" i="1" cap="none" dirty="0">
                <a:solidFill>
                  <a:srgbClr val="0D0DE1"/>
                </a:solidFill>
                <a:latin typeface="Imprint MT Shadow" panose="04020605060303030202" pitchFamily="82" charset="0"/>
                <a:cs typeface="Times New Roman" panose="02020603050405020304" pitchFamily="18" charset="0"/>
              </a:rPr>
              <a:t/>
            </a:r>
            <a:br>
              <a:rPr lang="pt-PT" sz="2600" i="1" cap="none" dirty="0">
                <a:solidFill>
                  <a:srgbClr val="0D0DE1"/>
                </a:solidFill>
                <a:latin typeface="Imprint MT Shadow" panose="04020605060303030202" pitchFamily="82" charset="0"/>
                <a:cs typeface="Times New Roman" panose="02020603050405020304" pitchFamily="18" charset="0"/>
              </a:rPr>
            </a:br>
            <a:r>
              <a:rPr lang="pt-PT" u="sng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rint MT Shadow" panose="04020605060303030202" pitchFamily="82" charset="0"/>
              </a:rPr>
              <a:t/>
            </a:r>
            <a:br>
              <a:rPr lang="pt-PT" u="sng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rint MT Shadow" panose="04020605060303030202" pitchFamily="82" charset="0"/>
              </a:rPr>
            </a:br>
            <a:endParaRPr lang="pt-PT" u="sng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rint MT Shadow" panose="04020605060303030202" pitchFamily="8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2" name="suction.wav"/>
          </p:stSnd>
        </p:sndAc>
      </p:transition>
    </mc:Choice>
    <mc:Fallback xmlns="">
      <p:transition spd="slow">
        <p:fade/>
        <p:sndAc>
          <p:stSnd>
            <p:snd r:embed="rId3" name="suctio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B101CB0-4E76-4596-98A6-53AACD1E22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1506200" cy="1216025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pt-PT" sz="3200" dirty="0">
                <a:solidFill>
                  <a:srgbClr val="007A37"/>
                </a:solidFill>
                <a:latin typeface="Imprint MT Shadow" panose="04020605060303030202" pitchFamily="82" charset="0"/>
              </a:rPr>
              <a:t>                                             </a:t>
            </a:r>
            <a:r>
              <a:rPr lang="pt-PT" b="1" dirty="0">
                <a:solidFill>
                  <a:srgbClr val="007A37"/>
                </a:solidFill>
                <a:latin typeface="Imprint MT Shadow" panose="04020605060303030202" pitchFamily="82" charset="0"/>
              </a:rPr>
              <a:t>P</a:t>
            </a:r>
            <a:r>
              <a:rPr lang="pt-PT" sz="2800" b="1" dirty="0">
                <a:solidFill>
                  <a:srgbClr val="007A37"/>
                </a:solidFill>
                <a:latin typeface="Imprint MT Shadow" panose="04020605060303030202" pitchFamily="82" charset="0"/>
              </a:rPr>
              <a:t>LANIFICAÇÃO Da </a:t>
            </a:r>
            <a:r>
              <a:rPr lang="pt-PT" sz="4400" b="1" dirty="0">
                <a:solidFill>
                  <a:srgbClr val="007A37"/>
                </a:solidFill>
                <a:latin typeface="Imprint MT Shadow" panose="04020605060303030202" pitchFamily="82" charset="0"/>
              </a:rPr>
              <a:t>A</a:t>
            </a:r>
            <a:r>
              <a:rPr lang="pt-PT" sz="2800" b="1" dirty="0">
                <a:solidFill>
                  <a:srgbClr val="007A37"/>
                </a:solidFill>
                <a:latin typeface="Imprint MT Shadow" panose="04020605060303030202" pitchFamily="82" charset="0"/>
              </a:rPr>
              <a:t>TIVIDADE</a:t>
            </a:r>
          </a:p>
        </p:txBody>
      </p:sp>
      <p:pic>
        <p:nvPicPr>
          <p:cNvPr id="15363" name="Imagem 7">
            <a:extLst>
              <a:ext uri="{FF2B5EF4-FFF2-40B4-BE49-F238E27FC236}">
                <a16:creationId xmlns:a16="http://schemas.microsoft.com/office/drawing/2014/main" id="{57400808-CC20-45D0-9A85-4F46DD46F9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96" t="25252" r="19318" b="7069"/>
          <a:stretch>
            <a:fillRect/>
          </a:stretch>
        </p:blipFill>
        <p:spPr bwMode="auto">
          <a:xfrm>
            <a:off x="452438" y="960438"/>
            <a:ext cx="11296650" cy="578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2" name="suction.wav"/>
          </p:stSnd>
        </p:sndAc>
      </p:transition>
    </mc:Choice>
    <mc:Fallback xmlns="">
      <p:transition spd="slow">
        <p:fade/>
        <p:sndAc>
          <p:stSnd>
            <p:snd r:embed="rId4" name="suctio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646E2D-6026-4CA0-A8FC-1D2AEA2A07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63588"/>
            <a:ext cx="12192000" cy="4589462"/>
          </a:xfrm>
        </p:spPr>
        <p:txBody>
          <a:bodyPr/>
          <a:lstStyle/>
          <a:p>
            <a:pPr algn="ctr">
              <a:defRPr/>
            </a:pPr>
            <a:r>
              <a:rPr lang="pt-PT" sz="6000" b="1" dirty="0">
                <a:solidFill>
                  <a:srgbClr val="007A37"/>
                </a:solidFill>
                <a:latin typeface="Imprint MT Shadow" panose="04020605060303030202" pitchFamily="82" charset="0"/>
              </a:rPr>
              <a:t>E</a:t>
            </a:r>
            <a:r>
              <a:rPr lang="pt-PT" b="1" dirty="0">
                <a:solidFill>
                  <a:srgbClr val="007A37"/>
                </a:solidFill>
                <a:latin typeface="Imprint MT Shadow" panose="04020605060303030202" pitchFamily="82" charset="0"/>
              </a:rPr>
              <a:t>QUIPA </a:t>
            </a:r>
            <a:r>
              <a:rPr lang="pt-PT" sz="6000" b="1" dirty="0">
                <a:solidFill>
                  <a:srgbClr val="007A37"/>
                </a:solidFill>
                <a:latin typeface="Imprint MT Shadow" panose="04020605060303030202" pitchFamily="82" charset="0"/>
              </a:rPr>
              <a:t>M</a:t>
            </a:r>
            <a:r>
              <a:rPr lang="pt-PT" b="1" dirty="0">
                <a:solidFill>
                  <a:srgbClr val="007A37"/>
                </a:solidFill>
                <a:latin typeface="Imprint MT Shadow" panose="04020605060303030202" pitchFamily="82" charset="0"/>
              </a:rPr>
              <a:t>ULTIDISCIPLINAR </a:t>
            </a:r>
            <a:br>
              <a:rPr lang="pt-PT" b="1" dirty="0">
                <a:solidFill>
                  <a:srgbClr val="007A37"/>
                </a:solidFill>
                <a:latin typeface="Imprint MT Shadow" panose="04020605060303030202" pitchFamily="82" charset="0"/>
              </a:rPr>
            </a:br>
            <a:r>
              <a:rPr lang="pt-PT" dirty="0">
                <a:solidFill>
                  <a:srgbClr val="007A3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rint MT Shadow" panose="04020605060303030202" pitchFamily="82" charset="0"/>
              </a:rPr>
              <a:t/>
            </a:r>
            <a:br>
              <a:rPr lang="pt-PT" dirty="0">
                <a:solidFill>
                  <a:srgbClr val="007A3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rint MT Shadow" panose="04020605060303030202" pitchFamily="82" charset="0"/>
              </a:rPr>
            </a:br>
            <a:r>
              <a:rPr lang="pt-PT" dirty="0">
                <a:solidFill>
                  <a:srgbClr val="0D0DE1"/>
                </a:solidFill>
                <a:latin typeface="Imprint MT Shadow" panose="04020605060303030202" pitchFamily="82" charset="0"/>
              </a:rPr>
              <a:t> </a:t>
            </a:r>
            <a:r>
              <a:rPr lang="pt-PT" sz="5400" dirty="0">
                <a:solidFill>
                  <a:srgbClr val="0C25E2"/>
                </a:solidFill>
                <a:latin typeface="Imprint MT Shadow" panose="04020605060303030202" pitchFamily="82" charset="0"/>
              </a:rPr>
              <a:t>A</a:t>
            </a:r>
            <a:r>
              <a:rPr lang="pt-PT" sz="4400" dirty="0">
                <a:solidFill>
                  <a:srgbClr val="0C25E2"/>
                </a:solidFill>
                <a:latin typeface="Imprint MT Shadow" panose="04020605060303030202" pitchFamily="82" charset="0"/>
              </a:rPr>
              <a:t>rticulação </a:t>
            </a:r>
            <a:r>
              <a:rPr lang="pt-PT" sz="5400" dirty="0">
                <a:solidFill>
                  <a:srgbClr val="0C25E2"/>
                </a:solidFill>
                <a:latin typeface="Imprint MT Shadow" panose="04020605060303030202" pitchFamily="82" charset="0"/>
              </a:rPr>
              <a:t>H</a:t>
            </a:r>
            <a:r>
              <a:rPr lang="pt-PT" sz="4400" dirty="0">
                <a:solidFill>
                  <a:srgbClr val="0C25E2"/>
                </a:solidFill>
                <a:latin typeface="Imprint MT Shadow" panose="04020605060303030202" pitchFamily="82" charset="0"/>
              </a:rPr>
              <a:t>orizontal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2" name="suction.wav"/>
          </p:stSnd>
        </p:sndAc>
      </p:transition>
    </mc:Choice>
    <mc:Fallback xmlns="">
      <p:transition spd="slow">
        <p:fade/>
        <p:sndAc>
          <p:stSnd>
            <p:snd r:embed="rId3" name="suctio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6FA52EE-F685-483D-A326-1BEC77F2FB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20763"/>
          </a:xfrm>
        </p:spPr>
        <p:txBody>
          <a:bodyPr/>
          <a:lstStyle/>
          <a:p>
            <a:pPr algn="ctr">
              <a:defRPr/>
            </a:pPr>
            <a:r>
              <a:rPr lang="pt-PT" sz="2800" i="1" dirty="0">
                <a:solidFill>
                  <a:srgbClr val="0054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rint MT Shadow" panose="040206050603030302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  </a:t>
            </a:r>
            <a:r>
              <a:rPr lang="pt-PT" sz="6000" b="1" dirty="0">
                <a:solidFill>
                  <a:srgbClr val="005426"/>
                </a:solidFill>
                <a:latin typeface="Imprint MT Shadow" panose="040206050603030302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pt-PT" sz="2800" b="1" dirty="0">
                <a:solidFill>
                  <a:srgbClr val="005426"/>
                </a:solidFill>
                <a:latin typeface="Imprint MT Shadow" panose="040206050603030302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rticulação </a:t>
            </a:r>
            <a:r>
              <a:rPr lang="pt-PT" sz="6000" b="1" dirty="0">
                <a:solidFill>
                  <a:srgbClr val="005426"/>
                </a:solidFill>
                <a:latin typeface="Imprint MT Shadow" panose="040206050603030302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lang="pt-PT" sz="2800" b="1" dirty="0">
                <a:solidFill>
                  <a:srgbClr val="005426"/>
                </a:solidFill>
                <a:latin typeface="Imprint MT Shadow" panose="040206050603030302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orizontal</a:t>
            </a:r>
            <a:endParaRPr lang="pt-PT" sz="2800" b="1" dirty="0">
              <a:solidFill>
                <a:srgbClr val="005426"/>
              </a:solidFill>
              <a:latin typeface="Imprint MT Shadow" panose="04020605060303030202" pitchFamily="82" charset="0"/>
            </a:endParaRPr>
          </a:p>
        </p:txBody>
      </p:sp>
      <p:pic>
        <p:nvPicPr>
          <p:cNvPr id="17411" name="Imagem 2">
            <a:extLst>
              <a:ext uri="{FF2B5EF4-FFF2-40B4-BE49-F238E27FC236}">
                <a16:creationId xmlns:a16="http://schemas.microsoft.com/office/drawing/2014/main" id="{1CCD0C49-74CD-4671-9667-1DCD5AE125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563" y="941388"/>
            <a:ext cx="5815567" cy="32400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413" name="Imagem 4">
            <a:extLst>
              <a:ext uri="{FF2B5EF4-FFF2-40B4-BE49-F238E27FC236}">
                <a16:creationId xmlns:a16="http://schemas.microsoft.com/office/drawing/2014/main" id="{82F0EA0D-2B7C-4253-8095-0EB578DA06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26693" y="941388"/>
            <a:ext cx="6209745" cy="31702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414" name="Imagem 5">
            <a:extLst>
              <a:ext uri="{FF2B5EF4-FFF2-40B4-BE49-F238E27FC236}">
                <a16:creationId xmlns:a16="http://schemas.microsoft.com/office/drawing/2014/main" id="{0637F0B3-1412-4DFA-AF72-6C868305C3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808663" y="4219575"/>
            <a:ext cx="6327775" cy="25892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Imagem 9" descr="Uma imagem com texto&#10;&#10;Descrição gerada automaticamente">
            <a:extLst>
              <a:ext uri="{FF2B5EF4-FFF2-40B4-BE49-F238E27FC236}">
                <a16:creationId xmlns:a16="http://schemas.microsoft.com/office/drawing/2014/main" id="{DFCDC6B9-B30C-4EC8-BDC8-15DFD3E86D1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47283"/>
            <a:ext cx="5815567" cy="258921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2" name="suction.wav"/>
          </p:stSnd>
        </p:sndAc>
      </p:transition>
    </mc:Choice>
    <mc:Fallback xmlns="">
      <p:transition spd="slow">
        <p:fade/>
        <p:sndAc>
          <p:stSnd>
            <p:snd r:embed="rId7" name="suctio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7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7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Rasto de Vapor">
  <a:themeElements>
    <a:clrScheme name="Vermelho">
      <a:dk1>
        <a:sysClr val="windowText" lastClr="000000"/>
      </a:dk1>
      <a:lt1>
        <a:sysClr val="window" lastClr="FFFFFF"/>
      </a:lt1>
      <a:dk2>
        <a:srgbClr val="323232"/>
      </a:dk2>
      <a:lt2>
        <a:srgbClr val="E5C243"/>
      </a:lt2>
      <a:accent1>
        <a:srgbClr val="A5300F"/>
      </a:accent1>
      <a:accent2>
        <a:srgbClr val="D55816"/>
      </a:accent2>
      <a:accent3>
        <a:srgbClr val="E19825"/>
      </a:accent3>
      <a:accent4>
        <a:srgbClr val="B19C7D"/>
      </a:accent4>
      <a:accent5>
        <a:srgbClr val="7F5F52"/>
      </a:accent5>
      <a:accent6>
        <a:srgbClr val="B27D49"/>
      </a:accent6>
      <a:hlink>
        <a:srgbClr val="6B9F25"/>
      </a:hlink>
      <a:folHlink>
        <a:srgbClr val="B26B02"/>
      </a:folHlink>
    </a:clrScheme>
    <a:fontScheme name="Rasto de Vapor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asto de Vapor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Rasto de Vapor</Template>
  <TotalTime>10134</TotalTime>
  <Words>914</Words>
  <Application>Microsoft Office PowerPoint</Application>
  <PresentationFormat>Ecrã Panorâmico</PresentationFormat>
  <Paragraphs>39</Paragraphs>
  <Slides>27</Slides>
  <Notes>0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12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27</vt:i4>
      </vt:variant>
    </vt:vector>
  </HeadingPairs>
  <TitlesOfParts>
    <vt:vector size="40" baseType="lpstr">
      <vt:lpstr>Arabic Typesetting</vt:lpstr>
      <vt:lpstr>Arial</vt:lpstr>
      <vt:lpstr>Calibri</vt:lpstr>
      <vt:lpstr>Century Gothic</vt:lpstr>
      <vt:lpstr>Goudy Type</vt:lpstr>
      <vt:lpstr>Imprint MT Shadow</vt:lpstr>
      <vt:lpstr>Palace Script MT</vt:lpstr>
      <vt:lpstr>Sagona Book</vt:lpstr>
      <vt:lpstr>STXingkai</vt:lpstr>
      <vt:lpstr>Times New Roman</vt:lpstr>
      <vt:lpstr>Vivaldi</vt:lpstr>
      <vt:lpstr>Vladimir Script</vt:lpstr>
      <vt:lpstr>Rasto de Vapor</vt:lpstr>
      <vt:lpstr>                      “Reviver a Tradição do Azulejo Capela de Santa Anna”      “De Famalicão para o Mundo:                               Arte e História Local”    </vt:lpstr>
      <vt:lpstr>  “…as artes, no sentido plural, são um fator importantíssimo de desenvolvimento pessoal e comunitário, podem ter um impacto social e, por isso, devemos promover uma cultura mais participada e acessível a todos os cidadãos…“   Comissário do Plano Nacional das Artes (PNA), Paulo Pires do Vale</vt:lpstr>
      <vt:lpstr>                        ESTRUTURA   // Introdução - Objetivos // Aprendizagens Essenciais a Desenvolver // Planificação da Atividade // Equipa Multidisciplinar – Articulação Horizontal // Concretização da Atividade // Critérios de Avaliação // Ficha de Metacognição  // Conclusão  </vt:lpstr>
      <vt:lpstr>INTRODUÇÃO   Este trabalho teve como referência o Azulejo Tradicional/Local. Na sua elaboração procuramos centrarmo-nos na pintura do Azulejo da Capela de Santa Anna, sendo o principal elemento Histórico/Cultural da nossa área de residência.  Objetivos: //  Chamar a atenção dos alunos para o elemento Histórico-Cultural da sua região; //  Despertar nos alunos um sentimento de pertença; //  Desenvolver o Sentido de Estética; //  Responsabilizar pela Conservação dos mesmos; //  Divulgar a Transferência de Recursos e Ferramentas dos elementos uteis ao                                       Município do Conselho; //  Conhecer e Delinear Estratégias que Possibilitem Aprendizagens Significativas.  </vt:lpstr>
      <vt:lpstr>               Aprendizagens Essenciais a Desenvolver:  * Observação e Reflexão;   * Interpretação e Criação;   * Representação e Comunicação.  As aprendizagens destes domínios deverão ser desenvolvidas pelos alunos em diferentes contextos, tanto em ações práticas como experimentais.  As competências estéticas e técnicas são essenciais pois englobam saberes, apropriação e domínios de materiais e de suportes que integram o desenvolvimento da sensibilidade artística.     </vt:lpstr>
      <vt:lpstr>PLANIFICAÇÃO Da ATIVIDADE  *  Trabalho em Equipa   *  Público alvo: Alunos do 9º Ano – Turmas, F e C   *  Total de alunos: 44  *  Atividade Desenvolvida na Disciplina: Oficina de Artes  *  Articulação com Disciplinas: Educação Visual, História e Matemática  </vt:lpstr>
      <vt:lpstr>                                             PLANIFICAÇÃO Da ATIVIDADE</vt:lpstr>
      <vt:lpstr>EQUIPA MULTIDISCIPLINAR    Articulação Horizontal</vt:lpstr>
      <vt:lpstr>                                                    Articulação Horizontal</vt:lpstr>
      <vt:lpstr> Concretização da ATIVIDADE   Estudo DOS AZULEJOS DA CAPELA DE SANTA ANNA  </vt:lpstr>
      <vt:lpstr> Localização da Capela em Ribeirão</vt:lpstr>
      <vt:lpstr>Visita À capela com os alunos </vt:lpstr>
      <vt:lpstr>  Pormenores Exteriores</vt:lpstr>
      <vt:lpstr>a Capela, como se pode observar  apenas tem azulejos na parte frontal </vt:lpstr>
      <vt:lpstr>    Resumo das várias  Informações  recolhidas pelos alunos   </vt:lpstr>
      <vt:lpstr>Trabalho dos alunos durante as aulas</vt:lpstr>
      <vt:lpstr> Trabalhos Realizados pelos Alunos     Tons de Azul</vt:lpstr>
      <vt:lpstr>  Trabalhos realizados pelos alunos   Várias Cores</vt:lpstr>
      <vt:lpstr>    Representação do Azulejo no Desdobrável </vt:lpstr>
      <vt:lpstr>Desdobrável Marcador – Trabalho realizado pelos alunos</vt:lpstr>
      <vt:lpstr>Junto à Capela podemos observar azulejos  e esculturas espetaculares que retratam  o sofrimento das Mães de Ribeirão que viram  os seus Filhos partir para a guerra do ultramar  e o regresso de muitos militares a casa.  </vt:lpstr>
      <vt:lpstr>Critérios de avaliação</vt:lpstr>
      <vt:lpstr>                                                     Ficha Metacognição  </vt:lpstr>
      <vt:lpstr>Aspetos Negativos</vt:lpstr>
      <vt:lpstr>                                                › A Conclusão Final desta Formação é francamente positiva;   › A Articulação foi bastante importante, pois possibilitou maior aprofundamento dos conhecimentos nas diferentes áreas curriculares;    › Esta formação engrandeceu o nosso trabalho, assim como a sua aplicação;    › Na generalidade os alunos adquiriram as competências essenciais pré estabelecidas;    › A Ficha de Metacognição foi extremamente útil, pois facilitou a obtenção do feedback dos alunos nesta atividade;   › Concluímos assim, que estas convivências são fundamentais para o desenvolvimento dos jovens, possibilitando-lhes uma maior evolução intelectual e artística.        </vt:lpstr>
      <vt:lpstr>Ficha técnica</vt:lpstr>
      <vt:lpstr> Finalmente… ”O nosso País é Mundialmente a Capital do Azulejo”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LETRAS EM   PERSPETIVA  AXONOMÉTRICA</dc:title>
  <dc:creator>Rosa Maria</dc:creator>
  <cp:lastModifiedBy>Arminda Ferreira</cp:lastModifiedBy>
  <cp:revision>625</cp:revision>
  <dcterms:created xsi:type="dcterms:W3CDTF">2015-04-20T20:17:13Z</dcterms:created>
  <dcterms:modified xsi:type="dcterms:W3CDTF">2021-07-27T11:35:03Z</dcterms:modified>
</cp:coreProperties>
</file>